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3.xml" ContentType="application/vnd.openxmlformats-officedocument.theme+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2"/>
    <p:sldMasterId id="2147483673" r:id="rId3"/>
  </p:sldMasterIdLst>
  <p:sldIdLst>
    <p:sldId id="257" r:id="rId4"/>
    <p:sldId id="258" r:id="rId5"/>
    <p:sldId id="259" r:id="rId6"/>
    <p:sldId id="260" r:id="rId7"/>
    <p:sldId id="261" r:id="rId8"/>
    <p:sldId id="262" r:id="rId9"/>
    <p:sldId id="270" r:id="rId10"/>
    <p:sldId id="263" r:id="rId11"/>
    <p:sldId id="264" r:id="rId12"/>
    <p:sldId id="265" r:id="rId13"/>
    <p:sldId id="266" r:id="rId14"/>
    <p:sldId id="268" r:id="rId15"/>
    <p:sldId id="269" r:id="rId16"/>
    <p:sldId id="272" r:id="rId17"/>
  </p:sldIdLst>
  <p:sldSz cx="12192000" cy="6858000"/>
  <p:notesSz cx="6858000" cy="9144000"/>
  <p:custDataLst>
    <p:tags r:id="rId1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6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3" d="100"/>
          <a:sy n="93" d="100"/>
        </p:scale>
        <p:origin x="163" y="86"/>
      </p:cViewPr>
      <p:guideLst>
        <p:guide orient="horz" pos="2160"/>
        <p:guide pos="3865"/>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tags" Target="tags/tag1.xml"/><Relationship Id="rId3" Type="http://schemas.openxmlformats.org/officeDocument/2006/relationships/slideMaster" Target="slideMasters/slideMaster3.xml"/><Relationship Id="rId21" Type="http://schemas.openxmlformats.org/officeDocument/2006/relationships/theme" Target="theme/theme1.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presProps" Target="pres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ableStyles" Target="tableStyles.xml"/></Relationships>
</file>

<file path=ppt/media/image1.png>
</file>

<file path=ppt/media/image10.jpeg>
</file>

<file path=ppt/media/image11.jpeg>
</file>

<file path=ppt/media/image12.jpeg>
</file>

<file path=ppt/media/image2.png>
</file>

<file path=ppt/media/image3.png>
</file>

<file path=ppt/media/image4.png>
</file>

<file path=ppt/media/image5.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5" Type="http://schemas.openxmlformats.org/officeDocument/2006/relationships/slideMaster" Target="../slideMasters/slideMaster1.xml"/><Relationship Id="rId4" Type="http://schemas.openxmlformats.org/officeDocument/2006/relationships/tags" Target="../tags/tag58.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6" Type="http://schemas.openxmlformats.org/officeDocument/2006/relationships/slideMaster" Target="../slideMasters/slideMaster1.xml"/><Relationship Id="rId5" Type="http://schemas.openxmlformats.org/officeDocument/2006/relationships/tags" Target="../tags/tag63.xml"/><Relationship Id="rId4" Type="http://schemas.openxmlformats.org/officeDocument/2006/relationships/tags" Target="../tags/tag62.xml"/></Relationships>
</file>

<file path=ppt/slideLayouts/_rels/slideLayout12.xml.rels><?xml version="1.0" encoding="UTF-8" standalone="yes"?>
<Relationships xmlns="http://schemas.openxmlformats.org/package/2006/relationships"><Relationship Id="rId8" Type="http://schemas.openxmlformats.org/officeDocument/2006/relationships/tags" Target="../tags/tag77.xml"/><Relationship Id="rId13" Type="http://schemas.openxmlformats.org/officeDocument/2006/relationships/tags" Target="../tags/tag82.xml"/><Relationship Id="rId3" Type="http://schemas.openxmlformats.org/officeDocument/2006/relationships/tags" Target="../tags/tag72.xml"/><Relationship Id="rId7" Type="http://schemas.openxmlformats.org/officeDocument/2006/relationships/tags" Target="../tags/tag76.xml"/><Relationship Id="rId12" Type="http://schemas.openxmlformats.org/officeDocument/2006/relationships/tags" Target="../tags/tag81.xml"/><Relationship Id="rId2" Type="http://schemas.openxmlformats.org/officeDocument/2006/relationships/tags" Target="../tags/tag71.xml"/><Relationship Id="rId16" Type="http://schemas.openxmlformats.org/officeDocument/2006/relationships/image" Target="C:/Users/86153/AppData/Local/Temp/figmazip/slide_16bce9224e095727\datas\&#27675;&#22260;&#22270;-6002&amp;64790.png" TargetMode="External"/><Relationship Id="rId1" Type="http://schemas.openxmlformats.org/officeDocument/2006/relationships/tags" Target="../tags/tag70.xml"/><Relationship Id="rId6" Type="http://schemas.openxmlformats.org/officeDocument/2006/relationships/tags" Target="../tags/tag75.xml"/><Relationship Id="rId11" Type="http://schemas.openxmlformats.org/officeDocument/2006/relationships/tags" Target="../tags/tag80.xml"/><Relationship Id="rId5" Type="http://schemas.openxmlformats.org/officeDocument/2006/relationships/tags" Target="../tags/tag74.xml"/><Relationship Id="rId15" Type="http://schemas.openxmlformats.org/officeDocument/2006/relationships/image" Target="../media/image1.png"/><Relationship Id="rId10" Type="http://schemas.openxmlformats.org/officeDocument/2006/relationships/tags" Target="../tags/tag79.xml"/><Relationship Id="rId4" Type="http://schemas.openxmlformats.org/officeDocument/2006/relationships/tags" Target="../tags/tag73.xml"/><Relationship Id="rId9" Type="http://schemas.openxmlformats.org/officeDocument/2006/relationships/tags" Target="../tags/tag78.xml"/><Relationship Id="rId14"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85.xml"/><Relationship Id="rId2" Type="http://schemas.openxmlformats.org/officeDocument/2006/relationships/tags" Target="../tags/tag84.xml"/><Relationship Id="rId1" Type="http://schemas.openxmlformats.org/officeDocument/2006/relationships/tags" Target="../tags/tag83.xml"/><Relationship Id="rId6" Type="http://schemas.openxmlformats.org/officeDocument/2006/relationships/slideMaster" Target="../slideMasters/slideMaster2.xml"/><Relationship Id="rId5" Type="http://schemas.openxmlformats.org/officeDocument/2006/relationships/tags" Target="../tags/tag87.xml"/><Relationship Id="rId4" Type="http://schemas.openxmlformats.org/officeDocument/2006/relationships/tags" Target="../tags/tag86.xml"/></Relationships>
</file>

<file path=ppt/slideLayouts/_rels/slideLayout14.xml.rels><?xml version="1.0" encoding="UTF-8" standalone="yes"?>
<Relationships xmlns="http://schemas.openxmlformats.org/package/2006/relationships"><Relationship Id="rId8" Type="http://schemas.openxmlformats.org/officeDocument/2006/relationships/tags" Target="../tags/tag95.xml"/><Relationship Id="rId13" Type="http://schemas.openxmlformats.org/officeDocument/2006/relationships/slideMaster" Target="../slideMasters/slideMaster2.xml"/><Relationship Id="rId3" Type="http://schemas.openxmlformats.org/officeDocument/2006/relationships/tags" Target="../tags/tag90.xml"/><Relationship Id="rId7" Type="http://schemas.openxmlformats.org/officeDocument/2006/relationships/tags" Target="../tags/tag94.xml"/><Relationship Id="rId12" Type="http://schemas.openxmlformats.org/officeDocument/2006/relationships/tags" Target="../tags/tag99.xml"/><Relationship Id="rId2" Type="http://schemas.openxmlformats.org/officeDocument/2006/relationships/tags" Target="../tags/tag89.xml"/><Relationship Id="rId1" Type="http://schemas.openxmlformats.org/officeDocument/2006/relationships/tags" Target="../tags/tag88.xml"/><Relationship Id="rId6" Type="http://schemas.openxmlformats.org/officeDocument/2006/relationships/tags" Target="../tags/tag93.xml"/><Relationship Id="rId11" Type="http://schemas.openxmlformats.org/officeDocument/2006/relationships/tags" Target="../tags/tag98.xml"/><Relationship Id="rId5" Type="http://schemas.openxmlformats.org/officeDocument/2006/relationships/tags" Target="../tags/tag92.xml"/><Relationship Id="rId15" Type="http://schemas.openxmlformats.org/officeDocument/2006/relationships/image" Target="C:/Users/86153/AppData/Local/Temp/figmazip/slide_d9c135ed2e17f6dd\datas\&#27675;&#22260;&#22270;-6002&amp;64867.png" TargetMode="External"/><Relationship Id="rId10" Type="http://schemas.openxmlformats.org/officeDocument/2006/relationships/tags" Target="../tags/tag97.xml"/><Relationship Id="rId4" Type="http://schemas.openxmlformats.org/officeDocument/2006/relationships/tags" Target="../tags/tag91.xml"/><Relationship Id="rId9" Type="http://schemas.openxmlformats.org/officeDocument/2006/relationships/tags" Target="../tags/tag96.xml"/><Relationship Id="rId14"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102.xml"/><Relationship Id="rId7" Type="http://schemas.openxmlformats.org/officeDocument/2006/relationships/slideMaster" Target="../slideMasters/slideMaster2.xml"/><Relationship Id="rId2" Type="http://schemas.openxmlformats.org/officeDocument/2006/relationships/tags" Target="../tags/tag101.xml"/><Relationship Id="rId1" Type="http://schemas.openxmlformats.org/officeDocument/2006/relationships/tags" Target="../tags/tag100.xml"/><Relationship Id="rId6" Type="http://schemas.openxmlformats.org/officeDocument/2006/relationships/tags" Target="../tags/tag105.xml"/><Relationship Id="rId5" Type="http://schemas.openxmlformats.org/officeDocument/2006/relationships/tags" Target="../tags/tag104.xml"/><Relationship Id="rId4" Type="http://schemas.openxmlformats.org/officeDocument/2006/relationships/tags" Target="../tags/tag103.xml"/></Relationships>
</file>

<file path=ppt/slideLayouts/_rels/slideLayout16.xml.rels><?xml version="1.0" encoding="UTF-8" standalone="yes"?>
<Relationships xmlns="http://schemas.openxmlformats.org/package/2006/relationships"><Relationship Id="rId8" Type="http://schemas.openxmlformats.org/officeDocument/2006/relationships/tags" Target="../tags/tag113.xml"/><Relationship Id="rId3" Type="http://schemas.openxmlformats.org/officeDocument/2006/relationships/tags" Target="../tags/tag108.xml"/><Relationship Id="rId7" Type="http://schemas.openxmlformats.org/officeDocument/2006/relationships/tags" Target="../tags/tag112.xml"/><Relationship Id="rId2" Type="http://schemas.openxmlformats.org/officeDocument/2006/relationships/tags" Target="../tags/tag107.xml"/><Relationship Id="rId1" Type="http://schemas.openxmlformats.org/officeDocument/2006/relationships/tags" Target="../tags/tag106.xml"/><Relationship Id="rId6" Type="http://schemas.openxmlformats.org/officeDocument/2006/relationships/tags" Target="../tags/tag111.xml"/><Relationship Id="rId5" Type="http://schemas.openxmlformats.org/officeDocument/2006/relationships/tags" Target="../tags/tag110.xml"/><Relationship Id="rId4" Type="http://schemas.openxmlformats.org/officeDocument/2006/relationships/tags" Target="../tags/tag109.xml"/><Relationship Id="rId9"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116.xml"/><Relationship Id="rId2" Type="http://schemas.openxmlformats.org/officeDocument/2006/relationships/tags" Target="../tags/tag115.xml"/><Relationship Id="rId1" Type="http://schemas.openxmlformats.org/officeDocument/2006/relationships/tags" Target="../tags/tag114.xml"/><Relationship Id="rId5" Type="http://schemas.openxmlformats.org/officeDocument/2006/relationships/slideMaster" Target="../slideMasters/slideMaster2.xml"/><Relationship Id="rId4" Type="http://schemas.openxmlformats.org/officeDocument/2006/relationships/tags" Target="../tags/tag117.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120.xml"/><Relationship Id="rId2" Type="http://schemas.openxmlformats.org/officeDocument/2006/relationships/tags" Target="../tags/tag119.xml"/><Relationship Id="rId1" Type="http://schemas.openxmlformats.org/officeDocument/2006/relationships/tags" Target="../tags/tag118.xml"/><Relationship Id="rId4"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123.xml"/><Relationship Id="rId7" Type="http://schemas.openxmlformats.org/officeDocument/2006/relationships/slideMaster" Target="../slideMasters/slideMaster2.xml"/><Relationship Id="rId2" Type="http://schemas.openxmlformats.org/officeDocument/2006/relationships/tags" Target="../tags/tag122.xml"/><Relationship Id="rId1" Type="http://schemas.openxmlformats.org/officeDocument/2006/relationships/tags" Target="../tags/tag121.xml"/><Relationship Id="rId6" Type="http://schemas.openxmlformats.org/officeDocument/2006/relationships/tags" Target="../tags/tag126.xml"/><Relationship Id="rId5" Type="http://schemas.openxmlformats.org/officeDocument/2006/relationships/tags" Target="../tags/tag125.xml"/><Relationship Id="rId4" Type="http://schemas.openxmlformats.org/officeDocument/2006/relationships/tags" Target="../tags/tag124.xml"/></Relationships>
</file>

<file path=ppt/slideLayouts/_rels/slideLayout2.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Master" Target="../slideMasters/slideMaster1.xml"/><Relationship Id="rId5" Type="http://schemas.openxmlformats.org/officeDocument/2006/relationships/tags" Target="../tags/tag17.xml"/><Relationship Id="rId4" Type="http://schemas.openxmlformats.org/officeDocument/2006/relationships/tags" Target="../tags/tag16.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129.xml"/><Relationship Id="rId2" Type="http://schemas.openxmlformats.org/officeDocument/2006/relationships/tags" Target="../tags/tag128.xml"/><Relationship Id="rId1" Type="http://schemas.openxmlformats.org/officeDocument/2006/relationships/tags" Target="../tags/tag127.xml"/><Relationship Id="rId6" Type="http://schemas.openxmlformats.org/officeDocument/2006/relationships/slideMaster" Target="../slideMasters/slideMaster2.xml"/><Relationship Id="rId5" Type="http://schemas.openxmlformats.org/officeDocument/2006/relationships/tags" Target="../tags/tag131.xml"/><Relationship Id="rId4" Type="http://schemas.openxmlformats.org/officeDocument/2006/relationships/tags" Target="../tags/tag130.xml"/></Relationships>
</file>

<file path=ppt/slideLayouts/_rels/slideLayout21.xml.rels><?xml version="1.0" encoding="UTF-8" standalone="yes"?>
<Relationships xmlns="http://schemas.openxmlformats.org/package/2006/relationships"><Relationship Id="rId3" Type="http://schemas.openxmlformats.org/officeDocument/2006/relationships/tags" Target="../tags/tag134.xml"/><Relationship Id="rId2" Type="http://schemas.openxmlformats.org/officeDocument/2006/relationships/tags" Target="../tags/tag133.xml"/><Relationship Id="rId1" Type="http://schemas.openxmlformats.org/officeDocument/2006/relationships/tags" Target="../tags/tag132.xml"/><Relationship Id="rId5" Type="http://schemas.openxmlformats.org/officeDocument/2006/relationships/slideMaster" Target="../slideMasters/slideMaster2.xml"/><Relationship Id="rId4" Type="http://schemas.openxmlformats.org/officeDocument/2006/relationships/tags" Target="../tags/tag135.xml"/></Relationships>
</file>

<file path=ppt/slideLayouts/_rels/slideLayout22.xml.rels><?xml version="1.0" encoding="UTF-8" standalone="yes"?>
<Relationships xmlns="http://schemas.openxmlformats.org/package/2006/relationships"><Relationship Id="rId8" Type="http://schemas.openxmlformats.org/officeDocument/2006/relationships/tags" Target="../tags/tag143.xml"/><Relationship Id="rId13" Type="http://schemas.openxmlformats.org/officeDocument/2006/relationships/image" Target="../media/image1.png"/><Relationship Id="rId3" Type="http://schemas.openxmlformats.org/officeDocument/2006/relationships/tags" Target="../tags/tag138.xml"/><Relationship Id="rId7" Type="http://schemas.openxmlformats.org/officeDocument/2006/relationships/tags" Target="../tags/tag142.xml"/><Relationship Id="rId12" Type="http://schemas.openxmlformats.org/officeDocument/2006/relationships/slideMaster" Target="../slideMasters/slideMaster2.xml"/><Relationship Id="rId2" Type="http://schemas.openxmlformats.org/officeDocument/2006/relationships/tags" Target="../tags/tag137.xml"/><Relationship Id="rId1" Type="http://schemas.openxmlformats.org/officeDocument/2006/relationships/tags" Target="../tags/tag136.xml"/><Relationship Id="rId6" Type="http://schemas.openxmlformats.org/officeDocument/2006/relationships/tags" Target="../tags/tag141.xml"/><Relationship Id="rId11" Type="http://schemas.openxmlformats.org/officeDocument/2006/relationships/tags" Target="../tags/tag146.xml"/><Relationship Id="rId5" Type="http://schemas.openxmlformats.org/officeDocument/2006/relationships/tags" Target="../tags/tag140.xml"/><Relationship Id="rId10" Type="http://schemas.openxmlformats.org/officeDocument/2006/relationships/tags" Target="../tags/tag145.xml"/><Relationship Id="rId4" Type="http://schemas.openxmlformats.org/officeDocument/2006/relationships/tags" Target="../tags/tag139.xml"/><Relationship Id="rId9" Type="http://schemas.openxmlformats.org/officeDocument/2006/relationships/tags" Target="../tags/tag144.xml"/><Relationship Id="rId14" Type="http://schemas.openxmlformats.org/officeDocument/2006/relationships/image" Target="C:/Users/86153/AppData/Local/Temp/figmazip/slide_d7cbe41c20128d09\datas\&#27675;&#22260;&#22270;-6002&amp;64892.png" TargetMode="External"/></Relationships>
</file>

<file path=ppt/slideLayouts/_rels/slideLayout23.xml.rels><?xml version="1.0" encoding="UTF-8" standalone="yes"?>
<Relationships xmlns="http://schemas.openxmlformats.org/package/2006/relationships"><Relationship Id="rId3" Type="http://schemas.openxmlformats.org/officeDocument/2006/relationships/tags" Target="../tags/tag149.xml"/><Relationship Id="rId7" Type="http://schemas.openxmlformats.org/officeDocument/2006/relationships/image" Target="C:/Users/86153/AppData/Local/Temp/figmazip/slide_264876547ade3759\datas\&#27675;&#22260;&#22270;-6002&amp;65041.png" TargetMode="External"/><Relationship Id="rId2" Type="http://schemas.openxmlformats.org/officeDocument/2006/relationships/tags" Target="../tags/tag148.xml"/><Relationship Id="rId1" Type="http://schemas.openxmlformats.org/officeDocument/2006/relationships/tags" Target="../tags/tag147.xml"/><Relationship Id="rId6" Type="http://schemas.openxmlformats.org/officeDocument/2006/relationships/image" Target="../media/image3.png"/><Relationship Id="rId5" Type="http://schemas.openxmlformats.org/officeDocument/2006/relationships/slideMaster" Target="../slideMasters/slideMaster2.xml"/><Relationship Id="rId4" Type="http://schemas.openxmlformats.org/officeDocument/2006/relationships/tags" Target="../tags/tag150.xml"/></Relationships>
</file>

<file path=ppt/slideLayouts/_rels/slideLayout24.xml.rels><?xml version="1.0" encoding="UTF-8" standalone="yes"?>
<Relationships xmlns="http://schemas.openxmlformats.org/package/2006/relationships"><Relationship Id="rId8" Type="http://schemas.openxmlformats.org/officeDocument/2006/relationships/tags" Target="../tags/tag164.xml"/><Relationship Id="rId13" Type="http://schemas.openxmlformats.org/officeDocument/2006/relationships/tags" Target="../tags/tag169.xml"/><Relationship Id="rId3" Type="http://schemas.openxmlformats.org/officeDocument/2006/relationships/tags" Target="../tags/tag159.xml"/><Relationship Id="rId7" Type="http://schemas.openxmlformats.org/officeDocument/2006/relationships/tags" Target="../tags/tag163.xml"/><Relationship Id="rId12" Type="http://schemas.openxmlformats.org/officeDocument/2006/relationships/tags" Target="../tags/tag168.xml"/><Relationship Id="rId2" Type="http://schemas.openxmlformats.org/officeDocument/2006/relationships/tags" Target="../tags/tag158.xml"/><Relationship Id="rId16" Type="http://schemas.openxmlformats.org/officeDocument/2006/relationships/image" Target="NULL" TargetMode="External"/><Relationship Id="rId1" Type="http://schemas.openxmlformats.org/officeDocument/2006/relationships/tags" Target="../tags/tag157.xml"/><Relationship Id="rId6" Type="http://schemas.openxmlformats.org/officeDocument/2006/relationships/tags" Target="../tags/tag162.xml"/><Relationship Id="rId11" Type="http://schemas.openxmlformats.org/officeDocument/2006/relationships/tags" Target="../tags/tag167.xml"/><Relationship Id="rId5" Type="http://schemas.openxmlformats.org/officeDocument/2006/relationships/tags" Target="../tags/tag161.xml"/><Relationship Id="rId15" Type="http://schemas.openxmlformats.org/officeDocument/2006/relationships/image" Target="../media/image1.png"/><Relationship Id="rId10" Type="http://schemas.openxmlformats.org/officeDocument/2006/relationships/tags" Target="../tags/tag166.xml"/><Relationship Id="rId4" Type="http://schemas.openxmlformats.org/officeDocument/2006/relationships/tags" Target="../tags/tag160.xml"/><Relationship Id="rId9" Type="http://schemas.openxmlformats.org/officeDocument/2006/relationships/tags" Target="../tags/tag165.xml"/><Relationship Id="rId14"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3" Type="http://schemas.openxmlformats.org/officeDocument/2006/relationships/tags" Target="../tags/tag172.xml"/><Relationship Id="rId2" Type="http://schemas.openxmlformats.org/officeDocument/2006/relationships/tags" Target="../tags/tag171.xml"/><Relationship Id="rId1" Type="http://schemas.openxmlformats.org/officeDocument/2006/relationships/tags" Target="../tags/tag170.xml"/><Relationship Id="rId6" Type="http://schemas.openxmlformats.org/officeDocument/2006/relationships/slideMaster" Target="../slideMasters/slideMaster3.xml"/><Relationship Id="rId5" Type="http://schemas.openxmlformats.org/officeDocument/2006/relationships/tags" Target="../tags/tag174.xml"/><Relationship Id="rId4" Type="http://schemas.openxmlformats.org/officeDocument/2006/relationships/tags" Target="../tags/tag173.xml"/></Relationships>
</file>

<file path=ppt/slideLayouts/_rels/slideLayout26.xml.rels><?xml version="1.0" encoding="UTF-8" standalone="yes"?>
<Relationships xmlns="http://schemas.openxmlformats.org/package/2006/relationships"><Relationship Id="rId8" Type="http://schemas.openxmlformats.org/officeDocument/2006/relationships/tags" Target="../tags/tag182.xml"/><Relationship Id="rId13" Type="http://schemas.openxmlformats.org/officeDocument/2006/relationships/slideMaster" Target="../slideMasters/slideMaster3.xml"/><Relationship Id="rId3" Type="http://schemas.openxmlformats.org/officeDocument/2006/relationships/tags" Target="../tags/tag177.xml"/><Relationship Id="rId7" Type="http://schemas.openxmlformats.org/officeDocument/2006/relationships/tags" Target="../tags/tag181.xml"/><Relationship Id="rId12" Type="http://schemas.openxmlformats.org/officeDocument/2006/relationships/tags" Target="../tags/tag186.xml"/><Relationship Id="rId2" Type="http://schemas.openxmlformats.org/officeDocument/2006/relationships/tags" Target="../tags/tag176.xml"/><Relationship Id="rId1" Type="http://schemas.openxmlformats.org/officeDocument/2006/relationships/tags" Target="../tags/tag175.xml"/><Relationship Id="rId6" Type="http://schemas.openxmlformats.org/officeDocument/2006/relationships/tags" Target="../tags/tag180.xml"/><Relationship Id="rId11" Type="http://schemas.openxmlformats.org/officeDocument/2006/relationships/tags" Target="../tags/tag185.xml"/><Relationship Id="rId5" Type="http://schemas.openxmlformats.org/officeDocument/2006/relationships/tags" Target="../tags/tag179.xml"/><Relationship Id="rId15" Type="http://schemas.openxmlformats.org/officeDocument/2006/relationships/image" Target="NULL" TargetMode="External"/><Relationship Id="rId10" Type="http://schemas.openxmlformats.org/officeDocument/2006/relationships/tags" Target="../tags/tag184.xml"/><Relationship Id="rId4" Type="http://schemas.openxmlformats.org/officeDocument/2006/relationships/tags" Target="../tags/tag178.xml"/><Relationship Id="rId9" Type="http://schemas.openxmlformats.org/officeDocument/2006/relationships/tags" Target="../tags/tag183.xml"/><Relationship Id="rId14"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189.xml"/><Relationship Id="rId7" Type="http://schemas.openxmlformats.org/officeDocument/2006/relationships/slideMaster" Target="../slideMasters/slideMaster3.xml"/><Relationship Id="rId2" Type="http://schemas.openxmlformats.org/officeDocument/2006/relationships/tags" Target="../tags/tag188.xml"/><Relationship Id="rId1" Type="http://schemas.openxmlformats.org/officeDocument/2006/relationships/tags" Target="../tags/tag187.xml"/><Relationship Id="rId6" Type="http://schemas.openxmlformats.org/officeDocument/2006/relationships/tags" Target="../tags/tag192.xml"/><Relationship Id="rId5" Type="http://schemas.openxmlformats.org/officeDocument/2006/relationships/tags" Target="../tags/tag191.xml"/><Relationship Id="rId4" Type="http://schemas.openxmlformats.org/officeDocument/2006/relationships/tags" Target="../tags/tag190.xml"/></Relationships>
</file>

<file path=ppt/slideLayouts/_rels/slideLayout28.xml.rels><?xml version="1.0" encoding="UTF-8" standalone="yes"?>
<Relationships xmlns="http://schemas.openxmlformats.org/package/2006/relationships"><Relationship Id="rId8" Type="http://schemas.openxmlformats.org/officeDocument/2006/relationships/tags" Target="../tags/tag200.xml"/><Relationship Id="rId3" Type="http://schemas.openxmlformats.org/officeDocument/2006/relationships/tags" Target="../tags/tag195.xml"/><Relationship Id="rId7" Type="http://schemas.openxmlformats.org/officeDocument/2006/relationships/tags" Target="../tags/tag199.xml"/><Relationship Id="rId2" Type="http://schemas.openxmlformats.org/officeDocument/2006/relationships/tags" Target="../tags/tag194.xml"/><Relationship Id="rId1" Type="http://schemas.openxmlformats.org/officeDocument/2006/relationships/tags" Target="../tags/tag193.xml"/><Relationship Id="rId6" Type="http://schemas.openxmlformats.org/officeDocument/2006/relationships/tags" Target="../tags/tag198.xml"/><Relationship Id="rId5" Type="http://schemas.openxmlformats.org/officeDocument/2006/relationships/tags" Target="../tags/tag197.xml"/><Relationship Id="rId4" Type="http://schemas.openxmlformats.org/officeDocument/2006/relationships/tags" Target="../tags/tag196.xml"/><Relationship Id="rId9"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3" Type="http://schemas.openxmlformats.org/officeDocument/2006/relationships/tags" Target="../tags/tag203.xml"/><Relationship Id="rId2" Type="http://schemas.openxmlformats.org/officeDocument/2006/relationships/tags" Target="../tags/tag202.xml"/><Relationship Id="rId1" Type="http://schemas.openxmlformats.org/officeDocument/2006/relationships/tags" Target="../tags/tag201.xml"/><Relationship Id="rId5" Type="http://schemas.openxmlformats.org/officeDocument/2006/relationships/slideMaster" Target="../slideMasters/slideMaster3.xml"/><Relationship Id="rId4" Type="http://schemas.openxmlformats.org/officeDocument/2006/relationships/tags" Target="../tags/tag204.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slideMaster" Target="../slideMasters/slideMaster1.xml"/><Relationship Id="rId5" Type="http://schemas.openxmlformats.org/officeDocument/2006/relationships/tags" Target="../tags/tag22.xml"/><Relationship Id="rId4" Type="http://schemas.openxmlformats.org/officeDocument/2006/relationships/tags" Target="../tags/tag21.xml"/></Relationships>
</file>

<file path=ppt/slideLayouts/_rels/slideLayout30.xml.rels><?xml version="1.0" encoding="UTF-8" standalone="yes"?>
<Relationships xmlns="http://schemas.openxmlformats.org/package/2006/relationships"><Relationship Id="rId3" Type="http://schemas.openxmlformats.org/officeDocument/2006/relationships/tags" Target="../tags/tag207.xml"/><Relationship Id="rId2" Type="http://schemas.openxmlformats.org/officeDocument/2006/relationships/tags" Target="../tags/tag206.xml"/><Relationship Id="rId1" Type="http://schemas.openxmlformats.org/officeDocument/2006/relationships/tags" Target="../tags/tag205.xml"/><Relationship Id="rId4"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tags" Target="../tags/tag210.xml"/><Relationship Id="rId7" Type="http://schemas.openxmlformats.org/officeDocument/2006/relationships/slideMaster" Target="../slideMasters/slideMaster3.xml"/><Relationship Id="rId2" Type="http://schemas.openxmlformats.org/officeDocument/2006/relationships/tags" Target="../tags/tag209.xml"/><Relationship Id="rId1" Type="http://schemas.openxmlformats.org/officeDocument/2006/relationships/tags" Target="../tags/tag208.xml"/><Relationship Id="rId6" Type="http://schemas.openxmlformats.org/officeDocument/2006/relationships/tags" Target="../tags/tag213.xml"/><Relationship Id="rId5" Type="http://schemas.openxmlformats.org/officeDocument/2006/relationships/tags" Target="../tags/tag212.xml"/><Relationship Id="rId4" Type="http://schemas.openxmlformats.org/officeDocument/2006/relationships/tags" Target="../tags/tag211.xml"/></Relationships>
</file>

<file path=ppt/slideLayouts/_rels/slideLayout32.xml.rels><?xml version="1.0" encoding="UTF-8" standalone="yes"?>
<Relationships xmlns="http://schemas.openxmlformats.org/package/2006/relationships"><Relationship Id="rId3" Type="http://schemas.openxmlformats.org/officeDocument/2006/relationships/tags" Target="../tags/tag216.xml"/><Relationship Id="rId2" Type="http://schemas.openxmlformats.org/officeDocument/2006/relationships/tags" Target="../tags/tag215.xml"/><Relationship Id="rId1" Type="http://schemas.openxmlformats.org/officeDocument/2006/relationships/tags" Target="../tags/tag214.xml"/><Relationship Id="rId6" Type="http://schemas.openxmlformats.org/officeDocument/2006/relationships/slideMaster" Target="../slideMasters/slideMaster3.xml"/><Relationship Id="rId5" Type="http://schemas.openxmlformats.org/officeDocument/2006/relationships/tags" Target="../tags/tag218.xml"/><Relationship Id="rId4" Type="http://schemas.openxmlformats.org/officeDocument/2006/relationships/tags" Target="../tags/tag217.xml"/></Relationships>
</file>

<file path=ppt/slideLayouts/_rels/slideLayout33.xml.rels><?xml version="1.0" encoding="UTF-8" standalone="yes"?>
<Relationships xmlns="http://schemas.openxmlformats.org/package/2006/relationships"><Relationship Id="rId3" Type="http://schemas.openxmlformats.org/officeDocument/2006/relationships/tags" Target="../tags/tag221.xml"/><Relationship Id="rId2" Type="http://schemas.openxmlformats.org/officeDocument/2006/relationships/tags" Target="../tags/tag220.xml"/><Relationship Id="rId1" Type="http://schemas.openxmlformats.org/officeDocument/2006/relationships/tags" Target="../tags/tag219.xml"/><Relationship Id="rId5" Type="http://schemas.openxmlformats.org/officeDocument/2006/relationships/slideMaster" Target="../slideMasters/slideMaster3.xml"/><Relationship Id="rId4" Type="http://schemas.openxmlformats.org/officeDocument/2006/relationships/tags" Target="../tags/tag222.xml"/></Relationships>
</file>

<file path=ppt/slideLayouts/_rels/slideLayout34.xml.rels><?xml version="1.0" encoding="UTF-8" standalone="yes"?>
<Relationships xmlns="http://schemas.openxmlformats.org/package/2006/relationships"><Relationship Id="rId8" Type="http://schemas.openxmlformats.org/officeDocument/2006/relationships/tags" Target="../tags/tag230.xml"/><Relationship Id="rId13" Type="http://schemas.openxmlformats.org/officeDocument/2006/relationships/image" Target="../media/image1.png"/><Relationship Id="rId3" Type="http://schemas.openxmlformats.org/officeDocument/2006/relationships/tags" Target="../tags/tag225.xml"/><Relationship Id="rId7" Type="http://schemas.openxmlformats.org/officeDocument/2006/relationships/tags" Target="../tags/tag229.xml"/><Relationship Id="rId12" Type="http://schemas.openxmlformats.org/officeDocument/2006/relationships/slideMaster" Target="../slideMasters/slideMaster3.xml"/><Relationship Id="rId2" Type="http://schemas.openxmlformats.org/officeDocument/2006/relationships/tags" Target="../tags/tag224.xml"/><Relationship Id="rId1" Type="http://schemas.openxmlformats.org/officeDocument/2006/relationships/tags" Target="../tags/tag223.xml"/><Relationship Id="rId6" Type="http://schemas.openxmlformats.org/officeDocument/2006/relationships/tags" Target="../tags/tag228.xml"/><Relationship Id="rId11" Type="http://schemas.openxmlformats.org/officeDocument/2006/relationships/tags" Target="../tags/tag233.xml"/><Relationship Id="rId5" Type="http://schemas.openxmlformats.org/officeDocument/2006/relationships/tags" Target="../tags/tag227.xml"/><Relationship Id="rId10" Type="http://schemas.openxmlformats.org/officeDocument/2006/relationships/tags" Target="../tags/tag232.xml"/><Relationship Id="rId4" Type="http://schemas.openxmlformats.org/officeDocument/2006/relationships/tags" Target="../tags/tag226.xml"/><Relationship Id="rId9" Type="http://schemas.openxmlformats.org/officeDocument/2006/relationships/tags" Target="../tags/tag231.xml"/><Relationship Id="rId14" Type="http://schemas.openxmlformats.org/officeDocument/2006/relationships/image" Target="NULL" TargetMode="External"/></Relationships>
</file>

<file path=ppt/slideLayouts/_rels/slideLayout35.xml.rels><?xml version="1.0" encoding="UTF-8" standalone="yes"?>
<Relationships xmlns="http://schemas.openxmlformats.org/package/2006/relationships"><Relationship Id="rId3" Type="http://schemas.openxmlformats.org/officeDocument/2006/relationships/tags" Target="../tags/tag236.xml"/><Relationship Id="rId7" Type="http://schemas.openxmlformats.org/officeDocument/2006/relationships/image" Target="NULL" TargetMode="External"/><Relationship Id="rId2" Type="http://schemas.openxmlformats.org/officeDocument/2006/relationships/tags" Target="../tags/tag235.xml"/><Relationship Id="rId1" Type="http://schemas.openxmlformats.org/officeDocument/2006/relationships/tags" Target="../tags/tag234.xml"/><Relationship Id="rId6" Type="http://schemas.openxmlformats.org/officeDocument/2006/relationships/image" Target="../media/image3.png"/><Relationship Id="rId5" Type="http://schemas.openxmlformats.org/officeDocument/2006/relationships/slideMaster" Target="../slideMasters/slideMaster3.xml"/><Relationship Id="rId4" Type="http://schemas.openxmlformats.org/officeDocument/2006/relationships/tags" Target="../tags/tag237.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slideMaster" Target="../slideMasters/slideMaster1.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s>
</file>

<file path=ppt/slideLayouts/_rels/slideLayout5.xml.rels><?xml version="1.0" encoding="UTF-8" standalone="yes"?>
<Relationships xmlns="http://schemas.openxmlformats.org/package/2006/relationships"><Relationship Id="rId8" Type="http://schemas.openxmlformats.org/officeDocument/2006/relationships/tags" Target="../tags/tag36.xml"/><Relationship Id="rId3" Type="http://schemas.openxmlformats.org/officeDocument/2006/relationships/tags" Target="../tags/tag31.xml"/><Relationship Id="rId7" Type="http://schemas.openxmlformats.org/officeDocument/2006/relationships/tags" Target="../tags/tag35.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9"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tags" Target="../tags/tag37.xml"/><Relationship Id="rId5" Type="http://schemas.openxmlformats.org/officeDocument/2006/relationships/slideMaster" Target="../slideMasters/slideMaster1.xml"/><Relationship Id="rId4" Type="http://schemas.openxmlformats.org/officeDocument/2006/relationships/tags" Target="../tags/tag40.xml"/></Relationships>
</file>

<file path=ppt/slideLayouts/_rels/slideLayout7.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46.xml"/><Relationship Id="rId7" Type="http://schemas.openxmlformats.org/officeDocument/2006/relationships/slideMaster" Target="../slideMasters/slideMaster1.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slideMaster" Target="../slideMasters/slideMaster1.xml"/><Relationship Id="rId5" Type="http://schemas.openxmlformats.org/officeDocument/2006/relationships/tags" Target="../tags/tag54.xml"/><Relationship Id="rId4" Type="http://schemas.openxmlformats.org/officeDocument/2006/relationships/tags" Target="../tags/tag5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1198800" y="914400"/>
            <a:ext cx="9799200" cy="2570400"/>
          </a:xfrm>
        </p:spPr>
        <p:txBody>
          <a:bodyPr lIns="90000" tIns="46800" rIns="90000" bIns="46800" anchor="b" anchorCtr="0">
            <a:normAutofit/>
          </a:bodyPr>
          <a:lstStyle>
            <a:lvl1pPr algn="ctr">
              <a:defRPr sz="6000"/>
            </a:lvl1pPr>
          </a:lstStyle>
          <a:p>
            <a:r>
              <a:rPr lang="zh-CN" altLang="en-US" dirty="0"/>
              <a:t>单击此处编辑母版标题样式</a:t>
            </a:r>
          </a:p>
        </p:txBody>
      </p:sp>
      <p:sp>
        <p:nvSpPr>
          <p:cNvPr id="3" name="副标题 2"/>
          <p:cNvSpPr>
            <a:spLocks noGrp="1"/>
          </p:cNvSpPr>
          <p:nvPr>
            <p:ph type="subTitle" idx="1"/>
            <p:custDataLst>
              <p:tags r:id="rId2"/>
            </p:custDataLst>
          </p:nvPr>
        </p:nvSpPr>
        <p:spPr>
          <a:xfrm>
            <a:off x="1198800" y="3560400"/>
            <a:ext cx="9799200" cy="1472400"/>
          </a:xfrm>
        </p:spPr>
        <p:txBody>
          <a:bodyPr lIns="90000" tIns="46800" rIns="90000" bIns="46800">
            <a:normAutofit/>
          </a:bodyPr>
          <a:lstStyle>
            <a:lvl1pPr marL="0" indent="0" algn="ctr">
              <a:lnSpc>
                <a:spcPct val="110000"/>
              </a:lnSpc>
              <a:buNone/>
              <a:defRPr sz="2400" spc="2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单击此处编辑母版副标题样式</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2024/12/25</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2024/12/25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2024/12/25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2" name="标题 1"/>
          <p:cNvSpPr>
            <a:spLocks noGrp="1"/>
          </p:cNvSpPr>
          <p:nvPr>
            <p:ph type="title" hasCustomPrompt="1"/>
            <p:custDataLst>
              <p:tags r:id="rId4"/>
            </p:custDataLst>
          </p:nvPr>
        </p:nvSpPr>
        <p:spPr>
          <a:xfrm>
            <a:off x="1198800" y="2484000"/>
            <a:ext cx="9799200" cy="1018800"/>
          </a:xfrm>
        </p:spPr>
        <p:txBody>
          <a:bodyPr vert="horz" lIns="90000" tIns="46800" rIns="90000" bIns="46800" rtlCol="0" anchor="t" anchorCtr="0">
            <a:normAutofit/>
          </a:bodyPr>
          <a:lstStyle>
            <a:lvl1pPr algn="ctr">
              <a:defRPr sz="6000"/>
            </a:lvl1pPr>
          </a:lstStyle>
          <a:p>
            <a:pPr lvl="0"/>
            <a:r>
              <a:rPr lang="zh-CN" altLang="en-US"/>
              <a:t>单击此处编辑标题</a:t>
            </a:r>
          </a:p>
        </p:txBody>
      </p:sp>
      <p:sp>
        <p:nvSpPr>
          <p:cNvPr id="7" name="文本占位符 6"/>
          <p:cNvSpPr>
            <a:spLocks noGrp="1"/>
          </p:cNvSpPr>
          <p:nvPr>
            <p:ph type="body" sz="quarter" idx="13"/>
            <p:custDataLst>
              <p:tags r:id="rId5"/>
            </p:custDataLst>
          </p:nvPr>
        </p:nvSpPr>
        <p:spPr>
          <a:xfrm>
            <a:off x="1198800" y="3560400"/>
            <a:ext cx="9799200" cy="471600"/>
          </a:xfrm>
        </p:spPr>
        <p:txBody>
          <a:bodyPr lIns="90000" tIns="46800" rIns="90000" bIns="46800">
            <a:normAutofit/>
          </a:bodyPr>
          <a:lstStyle>
            <a:lvl1pPr algn="ctr">
              <a:lnSpc>
                <a:spcPct val="110000"/>
              </a:lnSpc>
              <a:buNone/>
              <a:defRPr sz="2400" spc="200"/>
            </a:lvl1pPr>
          </a:lstStyle>
          <a:p>
            <a:pPr lvl="0"/>
            <a:r>
              <a:rPr lang="zh-CN" altLang="en-US" dirty="0"/>
              <a:t>单击此处编辑母版文本样式</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封面页-1">
    <p:bg>
      <p:bgPr>
        <a:solidFill>
          <a:schemeClr val="bg1"/>
        </a:solidFill>
        <a:effectLst/>
      </p:bgPr>
    </p:bg>
    <p:spTree>
      <p:nvGrpSpPr>
        <p:cNvPr id="1" name=""/>
        <p:cNvGrpSpPr/>
        <p:nvPr/>
      </p:nvGrpSpPr>
      <p:grpSpPr>
        <a:xfrm>
          <a:off x="0" y="0"/>
          <a:ext cx="0" cy="0"/>
          <a:chOff x="0" y="0"/>
          <a:chExt cx="0" cy="0"/>
        </a:xfrm>
      </p:grpSpPr>
      <p:pic>
        <p:nvPicPr>
          <p:cNvPr id="4" name="图片 3" descr="C:/Users/86153/AppData/Local/Temp/figmazip/slide_16bce9224e095727\datas\氛围图-6002&amp;64790.png"/>
          <p:cNvPicPr>
            <a:picLocks noChangeAspect="1"/>
          </p:cNvPicPr>
          <p:nvPr userDrawn="1">
            <p:custDataLst>
              <p:tags r:id="rId1"/>
            </p:custDataLst>
          </p:nvPr>
        </p:nvPicPr>
        <p:blipFill>
          <a:blip r:embed="rId15" r:link="rId16"/>
          <a:stretch>
            <a:fillRect/>
          </a:stretch>
        </p:blipFill>
        <p:spPr>
          <a:xfrm>
            <a:off x="0" y="0"/>
            <a:ext cx="12191365" cy="6858000"/>
          </a:xfrm>
          <a:prstGeom prst="rect">
            <a:avLst/>
          </a:prstGeom>
        </p:spPr>
      </p:pic>
      <p:sp>
        <p:nvSpPr>
          <p:cNvPr id="16" name="日期占位符 15"/>
          <p:cNvSpPr>
            <a:spLocks noGrp="1"/>
          </p:cNvSpPr>
          <p:nvPr>
            <p:ph type="dt" sz="half" idx="10"/>
            <p:custDataLst>
              <p:tags r:id="rId2"/>
            </p:custDataLst>
          </p:nvPr>
        </p:nvSpPr>
        <p:spPr/>
        <p:txBody>
          <a:bodyPr/>
          <a:lstStyle/>
          <a:p>
            <a:fld id="{760FBDFE-C587-4B4C-A407-44438C67B59E}" type="datetimeFigureOut">
              <a:rPr lang="zh-CN" altLang="en-US" smtClean="0"/>
              <a:t>2024/12/25</a:t>
            </a:fld>
            <a:endParaRPr lang="zh-CN" altLang="en-US"/>
          </a:p>
        </p:txBody>
      </p:sp>
      <p:sp>
        <p:nvSpPr>
          <p:cNvPr id="17" name="页脚占位符 16"/>
          <p:cNvSpPr>
            <a:spLocks noGrp="1"/>
          </p:cNvSpPr>
          <p:nvPr>
            <p:ph type="ftr" sz="quarter" idx="11"/>
            <p:custDataLst>
              <p:tags r:id="rId3"/>
            </p:custDataLst>
          </p:nvPr>
        </p:nvSpPr>
        <p:spPr/>
        <p:txBody>
          <a:bodyPr/>
          <a:lstStyle/>
          <a:p>
            <a:endParaRPr lang="zh-CN" altLang="en-US" dirty="0"/>
          </a:p>
        </p:txBody>
      </p:sp>
      <p:sp>
        <p:nvSpPr>
          <p:cNvPr id="18" name="灯片编号占位符 17"/>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dirty="0"/>
          </a:p>
        </p:txBody>
      </p:sp>
      <p:sp>
        <p:nvSpPr>
          <p:cNvPr id="8" name="任意多边形 7"/>
          <p:cNvSpPr/>
          <p:nvPr userDrawn="1">
            <p:custDataLst>
              <p:tags r:id="rId5"/>
            </p:custDataLst>
          </p:nvPr>
        </p:nvSpPr>
        <p:spPr>
          <a:xfrm>
            <a:off x="8864596" y="0"/>
            <a:ext cx="3327400" cy="6858000"/>
          </a:xfrm>
          <a:custGeom>
            <a:avLst/>
            <a:gdLst>
              <a:gd name="connisteX0" fmla="*/ 1758226 w 3327401"/>
              <a:gd name="connsiteY0" fmla="*/ 0 h 6858000"/>
              <a:gd name="connisteX1" fmla="*/ 3327401 w 3327401"/>
              <a:gd name="connsiteY1" fmla="*/ 0 h 6858000"/>
              <a:gd name="connisteX2" fmla="*/ 3327401 w 3327401"/>
              <a:gd name="connsiteY2" fmla="*/ 6858000 h 6858000"/>
              <a:gd name="connisteX3" fmla="*/ 0 w 3327401"/>
              <a:gd name="connsiteY3" fmla="*/ 6858000 h 6858000"/>
              <a:gd name="connisteX4" fmla="*/ 1758226 w 3327401"/>
              <a:gd name="connsiteY4" fmla="*/ 0 h 6858000"/>
            </a:gdLst>
            <a:ahLst/>
            <a:cxnLst>
              <a:cxn ang="0">
                <a:pos x="connisteX0" y="connsiteY0"/>
              </a:cxn>
              <a:cxn ang="0">
                <a:pos x="connisteX1" y="connsiteY1"/>
              </a:cxn>
              <a:cxn ang="0">
                <a:pos x="connisteX2" y="connsiteY2"/>
              </a:cxn>
              <a:cxn ang="0">
                <a:pos x="connisteX3" y="connsiteY3"/>
              </a:cxn>
              <a:cxn ang="0">
                <a:pos x="connisteX4" y="connsiteY4"/>
              </a:cxn>
            </a:cxnLst>
            <a:rect l="0" t="0" r="0" b="0"/>
            <a:pathLst>
              <a:path w="3327401" h="6858000">
                <a:moveTo>
                  <a:pt x="1758227" y="0"/>
                </a:moveTo>
                <a:lnTo>
                  <a:pt x="3327401" y="0"/>
                </a:lnTo>
                <a:lnTo>
                  <a:pt x="3327401" y="6858000"/>
                </a:lnTo>
                <a:lnTo>
                  <a:pt x="0" y="6858000"/>
                </a:lnTo>
                <a:lnTo>
                  <a:pt x="1758227" y="0"/>
                </a:lnTo>
                <a:close/>
              </a:path>
            </a:pathLst>
          </a:cu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任意多边形 8"/>
          <p:cNvSpPr/>
          <p:nvPr userDrawn="1">
            <p:custDataLst>
              <p:tags r:id="rId6"/>
            </p:custDataLst>
          </p:nvPr>
        </p:nvSpPr>
        <p:spPr>
          <a:xfrm>
            <a:off x="9924203" y="4114800"/>
            <a:ext cx="2260600" cy="2730500"/>
          </a:xfrm>
          <a:custGeom>
            <a:avLst/>
            <a:gdLst>
              <a:gd name="connisteX0" fmla="*/ 2267785 w 2267794"/>
              <a:gd name="connsiteY0" fmla="*/ 195937 h 2743172"/>
              <a:gd name="connisteX1" fmla="*/ 2267785 w 2267794"/>
              <a:gd name="connsiteY1" fmla="*/ 2743172 h 2743172"/>
              <a:gd name="connisteX2" fmla="*/ 502517 w 2267794"/>
              <a:gd name="connsiteY2" fmla="*/ 2743172 h 2743172"/>
              <a:gd name="connisteX3" fmla="*/ 10652 w 2267794"/>
              <a:gd name="connsiteY3" fmla="*/ 924888 h 2743172"/>
              <a:gd name="connisteX4" fmla="*/ 225481 w 2267794"/>
              <a:gd name="connsiteY4" fmla="*/ 551026 h 2743172"/>
              <a:gd name="connisteX5" fmla="*/ 2267785 w 2267794"/>
              <a:gd name="connsiteY5" fmla="*/ 0 h 2743172"/>
              <a:gd name="connisteX6" fmla="*/ 2267785 w 2267794"/>
              <a:gd name="connsiteY6" fmla="*/ 195937 h 2743172"/>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2267794" h="2743173">
                <a:moveTo>
                  <a:pt x="2267785" y="195938"/>
                </a:moveTo>
                <a:lnTo>
                  <a:pt x="2267785" y="2743173"/>
                </a:lnTo>
                <a:lnTo>
                  <a:pt x="502518" y="2743173"/>
                </a:lnTo>
                <a:lnTo>
                  <a:pt x="10653" y="924888"/>
                </a:lnTo>
                <a:cubicBezTo>
                  <a:pt x="-33330" y="762317"/>
                  <a:pt x="62874" y="594899"/>
                  <a:pt x="225482" y="551027"/>
                </a:cubicBezTo>
                <a:lnTo>
                  <a:pt x="2267785" y="0"/>
                </a:lnTo>
                <a:lnTo>
                  <a:pt x="2267785" y="195938"/>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任意多边形 9"/>
          <p:cNvSpPr/>
          <p:nvPr userDrawn="1">
            <p:custDataLst>
              <p:tags r:id="rId7"/>
            </p:custDataLst>
          </p:nvPr>
        </p:nvSpPr>
        <p:spPr>
          <a:xfrm>
            <a:off x="10545958" y="4648197"/>
            <a:ext cx="1638300" cy="2209800"/>
          </a:xfrm>
          <a:custGeom>
            <a:avLst/>
            <a:gdLst>
              <a:gd name="connisteX0" fmla="*/ 401430 w 1646038"/>
              <a:gd name="connsiteY0" fmla="*/ 2209803 h 2209803"/>
              <a:gd name="connisteX1" fmla="*/ 1646038 w 1646038"/>
              <a:gd name="connsiteY1" fmla="*/ 2209803 h 2209803"/>
              <a:gd name="connisteX2" fmla="*/ 1646038 w 1646038"/>
              <a:gd name="connsiteY2" fmla="*/ 1591056 h 2209803"/>
              <a:gd name="connisteX3" fmla="*/ 1646038 w 1646038"/>
              <a:gd name="connsiteY3" fmla="*/ 0 h 2209803"/>
              <a:gd name="connisteX4" fmla="*/ 226487 w 1646038"/>
              <a:gd name="connsiteY4" fmla="*/ 377766 h 2209803"/>
              <a:gd name="connisteX5" fmla="*/ 10469 w 1646038"/>
              <a:gd name="connsiteY5" fmla="*/ 751234 h 2209803"/>
              <a:gd name="connisteX6" fmla="*/ 401430 w 1646038"/>
              <a:gd name="connsiteY6" fmla="*/ 2209803 h 2209803"/>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1646039" h="2209803">
                <a:moveTo>
                  <a:pt x="401431" y="2209803"/>
                </a:moveTo>
                <a:lnTo>
                  <a:pt x="1646039" y="2209803"/>
                </a:lnTo>
                <a:lnTo>
                  <a:pt x="1646039" y="1591056"/>
                </a:lnTo>
                <a:lnTo>
                  <a:pt x="1646039" y="0"/>
                </a:lnTo>
                <a:lnTo>
                  <a:pt x="226488" y="377766"/>
                </a:lnTo>
                <a:cubicBezTo>
                  <a:pt x="63606" y="421109"/>
                  <a:pt x="-33174" y="588426"/>
                  <a:pt x="10470" y="751234"/>
                </a:cubicBezTo>
                <a:lnTo>
                  <a:pt x="401431" y="2209803"/>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1" name="任意多边形 10"/>
          <p:cNvSpPr/>
          <p:nvPr userDrawn="1">
            <p:custDataLst>
              <p:tags r:id="rId8"/>
            </p:custDataLst>
          </p:nvPr>
        </p:nvSpPr>
        <p:spPr>
          <a:xfrm>
            <a:off x="11166827" y="5168920"/>
            <a:ext cx="1016000" cy="1676400"/>
          </a:xfrm>
          <a:custGeom>
            <a:avLst/>
            <a:gdLst>
              <a:gd name="connisteX0" fmla="*/ 1025161 w 1025161"/>
              <a:gd name="connsiteY0" fmla="*/ 1689070 h 1689079"/>
              <a:gd name="connisteX1" fmla="*/ 301258 w 1025161"/>
              <a:gd name="connsiteY1" fmla="*/ 1689070 h 1689079"/>
              <a:gd name="connisteX2" fmla="*/ 10195 w 1025161"/>
              <a:gd name="connsiteY2" fmla="*/ 587950 h 1689079"/>
              <a:gd name="connisteX3" fmla="*/ 225463 w 1025161"/>
              <a:gd name="connsiteY3" fmla="*/ 215780 h 1689079"/>
              <a:gd name="connisteX4" fmla="*/ 1025161 w 1025161"/>
              <a:gd name="connsiteY4" fmla="*/ 0 h 1689079"/>
              <a:gd name="connisteX5" fmla="*/ 1025161 w 1025161"/>
              <a:gd name="connsiteY5" fmla="*/ 1689070 h 1689079"/>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Lst>
            <a:rect l="0" t="0" r="0" b="0"/>
            <a:pathLst>
              <a:path w="1025161" h="1689080">
                <a:moveTo>
                  <a:pt x="1025161" y="1689071"/>
                </a:moveTo>
                <a:lnTo>
                  <a:pt x="301258" y="1689071"/>
                </a:lnTo>
                <a:lnTo>
                  <a:pt x="10196" y="587950"/>
                </a:lnTo>
                <a:cubicBezTo>
                  <a:pt x="-32672" y="425800"/>
                  <a:pt x="63533" y="259479"/>
                  <a:pt x="225464" y="215780"/>
                </a:cubicBezTo>
                <a:lnTo>
                  <a:pt x="1025161" y="0"/>
                </a:lnTo>
                <a:lnTo>
                  <a:pt x="1025161" y="1689071"/>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 name="矩形 11"/>
          <p:cNvSpPr/>
          <p:nvPr userDrawn="1">
            <p:custDataLst>
              <p:tags r:id="rId9"/>
            </p:custDataLst>
          </p:nvPr>
        </p:nvSpPr>
        <p:spPr>
          <a:xfrm>
            <a:off x="0" y="6349996"/>
            <a:ext cx="508000" cy="508000"/>
          </a:xfrm>
          <a:prstGeom prst="rect">
            <a:avLst/>
          </a:pr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任意多边形 12"/>
          <p:cNvSpPr/>
          <p:nvPr userDrawn="1">
            <p:custDataLst>
              <p:tags r:id="rId10"/>
            </p:custDataLst>
          </p:nvPr>
        </p:nvSpPr>
        <p:spPr>
          <a:xfrm>
            <a:off x="1015999" y="2425702"/>
            <a:ext cx="1562100" cy="50800"/>
          </a:xfrm>
          <a:custGeom>
            <a:avLst/>
            <a:gdLst>
              <a:gd name="connisteX0" fmla="*/ 0 w 1574797"/>
              <a:gd name="connsiteY0" fmla="*/ 25402 h 50804"/>
              <a:gd name="connisteX1" fmla="*/ 25402 w 1574797"/>
              <a:gd name="connsiteY1" fmla="*/ 0 h 50804"/>
              <a:gd name="connisteX2" fmla="*/ 1549395 w 1574797"/>
              <a:gd name="connsiteY2" fmla="*/ 0 h 50804"/>
              <a:gd name="connisteX3" fmla="*/ 1574797 w 1574797"/>
              <a:gd name="connsiteY3" fmla="*/ 25402 h 50804"/>
              <a:gd name="connisteX4" fmla="*/ 1574797 w 1574797"/>
              <a:gd name="connsiteY4" fmla="*/ 25402 h 50804"/>
              <a:gd name="connisteX5" fmla="*/ 1549395 w 1574797"/>
              <a:gd name="connsiteY5" fmla="*/ 50804 h 50804"/>
              <a:gd name="connisteX6" fmla="*/ 25402 w 1574797"/>
              <a:gd name="connsiteY6" fmla="*/ 50804 h 50804"/>
              <a:gd name="connisteX7" fmla="*/ 0 w 1574797"/>
              <a:gd name="connsiteY7" fmla="*/ 25402 h 50804"/>
              <a:gd name="connisteX8" fmla="*/ 0 w 1574797"/>
              <a:gd name="connsiteY8" fmla="*/ 25402 h 50804"/>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1574798" h="50804">
                <a:moveTo>
                  <a:pt x="0" y="25402"/>
                </a:moveTo>
                <a:cubicBezTo>
                  <a:pt x="0" y="11375"/>
                  <a:pt x="11375" y="0"/>
                  <a:pt x="25402" y="0"/>
                </a:cubicBezTo>
                <a:lnTo>
                  <a:pt x="1549396" y="0"/>
                </a:lnTo>
                <a:cubicBezTo>
                  <a:pt x="1563432" y="0"/>
                  <a:pt x="1574798" y="11375"/>
                  <a:pt x="1574798" y="25402"/>
                </a:cubicBezTo>
                <a:lnTo>
                  <a:pt x="1574798" y="25402"/>
                </a:lnTo>
                <a:cubicBezTo>
                  <a:pt x="1574798" y="39429"/>
                  <a:pt x="1563432" y="50804"/>
                  <a:pt x="1549396" y="50804"/>
                </a:cubicBezTo>
                <a:lnTo>
                  <a:pt x="25402" y="50804"/>
                </a:lnTo>
                <a:cubicBezTo>
                  <a:pt x="11375" y="50804"/>
                  <a:pt x="0" y="39429"/>
                  <a:pt x="0" y="25402"/>
                </a:cubicBezTo>
                <a:lnTo>
                  <a:pt x="0" y="25402"/>
                </a:lnTo>
                <a:close/>
              </a:path>
            </a:pathLst>
          </a:cu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 name="文本占位符 4"/>
          <p:cNvSpPr>
            <a:spLocks noGrp="1"/>
          </p:cNvSpPr>
          <p:nvPr>
            <p:ph type="body" idx="13" hasCustomPrompt="1"/>
            <p:custDataLst>
              <p:tags r:id="rId11"/>
            </p:custDataLst>
          </p:nvPr>
        </p:nvSpPr>
        <p:spPr>
          <a:xfrm>
            <a:off x="1015999" y="1892296"/>
            <a:ext cx="9296403" cy="457200"/>
          </a:xfrm>
          <a:noFill/>
        </p:spPr>
        <p:txBody>
          <a:bodyPr lIns="0" tIns="0" rIns="0" bIns="0" anchor="t">
            <a:noAutofit/>
          </a:bodyPr>
          <a:lstStyle>
            <a:lvl1pPr algn="l">
              <a:lnSpc>
                <a:spcPct val="125000"/>
              </a:lnSpc>
              <a:buNone/>
              <a:defRPr sz="2400" b="0">
                <a:solidFill>
                  <a:schemeClr val="accent1"/>
                </a:solidFill>
                <a:latin typeface="Microsoft YaHei UI" panose="020B0503020204020204" charset="-122"/>
                <a:ea typeface="Microsoft YaHei UI" panose="020B0503020204020204" charset="-122"/>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zh-CN" altLang="en-US"/>
              <a:t>20XX YEAR </a:t>
            </a:r>
          </a:p>
        </p:txBody>
      </p:sp>
      <p:sp>
        <p:nvSpPr>
          <p:cNvPr id="6" name="标题 5"/>
          <p:cNvSpPr>
            <a:spLocks noGrp="1"/>
          </p:cNvSpPr>
          <p:nvPr>
            <p:ph type="ctrTitle" idx="14" hasCustomPrompt="1"/>
            <p:custDataLst>
              <p:tags r:id="rId12"/>
            </p:custDataLst>
          </p:nvPr>
        </p:nvSpPr>
        <p:spPr>
          <a:xfrm>
            <a:off x="1015999" y="2794004"/>
            <a:ext cx="8572500" cy="2095503"/>
          </a:xfrm>
          <a:noFill/>
        </p:spPr>
        <p:txBody>
          <a:bodyPr lIns="0" tIns="0" rIns="0" bIns="0" anchor="t">
            <a:noAutofit/>
          </a:bodyPr>
          <a:lstStyle>
            <a:lvl1pPr algn="l">
              <a:lnSpc>
                <a:spcPct val="111000"/>
              </a:lnSpc>
              <a:buNone/>
              <a:defRPr sz="6000" b="1">
                <a:solidFill>
                  <a:schemeClr val="accent1"/>
                </a:solidFill>
                <a:latin typeface="微软雅黑" panose="020B0503020204020204" charset="-122"/>
                <a:ea typeface="微软雅黑" panose="020B0503020204020204" charset="-122"/>
                <a:cs typeface="微软雅黑" panose="020B0503020204020204" charset="-122"/>
              </a:defRPr>
            </a:lvl1pPr>
          </a:lstStyle>
          <a:p>
            <a:r>
              <a:rPr lang="zh-CN" altLang="en-US"/>
              <a:t>高校毕业论文答辩
通用模板</a:t>
            </a:r>
          </a:p>
        </p:txBody>
      </p:sp>
      <p:sp>
        <p:nvSpPr>
          <p:cNvPr id="7" name="文本占位符 6"/>
          <p:cNvSpPr>
            <a:spLocks noGrp="1"/>
          </p:cNvSpPr>
          <p:nvPr>
            <p:ph type="body" idx="15" hasCustomPrompt="1"/>
            <p:custDataLst>
              <p:tags r:id="rId13"/>
            </p:custDataLst>
          </p:nvPr>
        </p:nvSpPr>
        <p:spPr>
          <a:xfrm>
            <a:off x="1015999" y="5321296"/>
            <a:ext cx="9296403" cy="457200"/>
          </a:xfrm>
          <a:noFill/>
        </p:spPr>
        <p:txBody>
          <a:bodyPr lIns="0" tIns="0" rIns="0" bIns="0" anchor="t">
            <a:noAutofit/>
          </a:bodyPr>
          <a:lstStyle>
            <a:lvl1pPr algn="l">
              <a:lnSpc>
                <a:spcPct val="125000"/>
              </a:lnSpc>
              <a:buNone/>
              <a:defRPr sz="2400" b="0">
                <a:solidFill>
                  <a:schemeClr val="accent1"/>
                </a:solidFill>
                <a:latin typeface="Microsoft YaHei UI" panose="020B0503020204020204" charset="-122"/>
                <a:ea typeface="Microsoft YaHei UI" panose="020B0503020204020204" charset="-122"/>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zh-CN" altLang="en-US"/>
              <a:t>BY WPS</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章节页-1">
    <p:bg>
      <p:bgPr>
        <a:solidFill>
          <a:schemeClr val="bg2"/>
        </a:solidFill>
        <a:effectLst/>
      </p:bgPr>
    </p:bg>
    <p:spTree>
      <p:nvGrpSpPr>
        <p:cNvPr id="1" name=""/>
        <p:cNvGrpSpPr/>
        <p:nvPr/>
      </p:nvGrpSpPr>
      <p:grpSpPr>
        <a:xfrm>
          <a:off x="0" y="0"/>
          <a:ext cx="0" cy="0"/>
          <a:chOff x="0" y="0"/>
          <a:chExt cx="0" cy="0"/>
        </a:xfrm>
      </p:grpSpPr>
      <p:sp>
        <p:nvSpPr>
          <p:cNvPr id="7" name="任意多边形 6"/>
          <p:cNvSpPr/>
          <p:nvPr userDrawn="1">
            <p:custDataLst>
              <p:tags r:id="rId1"/>
            </p:custDataLst>
          </p:nvPr>
        </p:nvSpPr>
        <p:spPr>
          <a:xfrm flipV="1">
            <a:off x="0" y="0"/>
            <a:ext cx="12179300" cy="3937000"/>
          </a:xfrm>
          <a:custGeom>
            <a:avLst/>
            <a:gdLst>
              <a:gd name="connisteX0" fmla="*/ 0 w 12191996"/>
              <a:gd name="connsiteY0" fmla="*/ 0 h 3937004"/>
              <a:gd name="connisteX1" fmla="*/ 12191996 w 12191996"/>
              <a:gd name="connsiteY1" fmla="*/ 1252682 h 3937004"/>
              <a:gd name="connisteX2" fmla="*/ 12191996 w 12191996"/>
              <a:gd name="connsiteY2" fmla="*/ 3937004 h 3937004"/>
              <a:gd name="connisteX3" fmla="*/ 0 w 12191996"/>
              <a:gd name="connsiteY3" fmla="*/ 3937004 h 3937004"/>
              <a:gd name="connisteX4" fmla="*/ 0 w 12191996"/>
              <a:gd name="connsiteY4" fmla="*/ 0 h 3937004"/>
            </a:gdLst>
            <a:ahLst/>
            <a:cxnLst>
              <a:cxn ang="0">
                <a:pos x="connisteX0" y="connsiteY0"/>
              </a:cxn>
              <a:cxn ang="0">
                <a:pos x="connisteX1" y="connsiteY1"/>
              </a:cxn>
              <a:cxn ang="0">
                <a:pos x="connisteX2" y="connsiteY2"/>
              </a:cxn>
              <a:cxn ang="0">
                <a:pos x="connisteX3" y="connsiteY3"/>
              </a:cxn>
              <a:cxn ang="0">
                <a:pos x="connisteX4" y="connsiteY4"/>
              </a:cxn>
            </a:cxnLst>
            <a:rect l="0" t="0" r="0" b="0"/>
            <a:pathLst>
              <a:path w="12191997" h="3937004">
                <a:moveTo>
                  <a:pt x="0" y="0"/>
                </a:moveTo>
                <a:lnTo>
                  <a:pt x="12191997" y="1252682"/>
                </a:lnTo>
                <a:lnTo>
                  <a:pt x="12191997" y="3937004"/>
                </a:lnTo>
                <a:lnTo>
                  <a:pt x="0" y="3937004"/>
                </a:lnTo>
                <a:lnTo>
                  <a:pt x="0" y="0"/>
                </a:lnTo>
                <a:close/>
              </a:path>
            </a:pathLst>
          </a:cu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任意多边形 7"/>
          <p:cNvSpPr/>
          <p:nvPr userDrawn="1">
            <p:custDataLst>
              <p:tags r:id="rId2"/>
            </p:custDataLst>
          </p:nvPr>
        </p:nvSpPr>
        <p:spPr>
          <a:xfrm>
            <a:off x="7313015" y="27"/>
            <a:ext cx="4610100" cy="2362200"/>
          </a:xfrm>
          <a:custGeom>
            <a:avLst/>
            <a:gdLst>
              <a:gd name="connisteX0" fmla="*/ 4612325 w 4612315"/>
              <a:gd name="connsiteY0" fmla="*/ 0 h 2362379"/>
              <a:gd name="connisteX1" fmla="*/ 3339745 w 4612315"/>
              <a:gd name="connsiteY1" fmla="*/ 2209647 h 2362379"/>
              <a:gd name="connisteX2" fmla="*/ 2923208 w 4612315"/>
              <a:gd name="connsiteY2" fmla="*/ 2321497 h 2362379"/>
              <a:gd name="connisteX3" fmla="*/ 152448 w 4612315"/>
              <a:gd name="connsiteY3" fmla="*/ 721790 h 2362379"/>
              <a:gd name="connisteX4" fmla="*/ 41221 w 4612315"/>
              <a:gd name="connsiteY4" fmla="*/ 304842 h 2362379"/>
              <a:gd name="connisteX5" fmla="*/ 218120 w 4612315"/>
              <a:gd name="connsiteY5" fmla="*/ 0 h 2362379"/>
              <a:gd name="connisteX6" fmla="*/ 4612325 w 4612315"/>
              <a:gd name="connsiteY6" fmla="*/ 0 h 2362379"/>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4612316" h="2362380">
                <a:moveTo>
                  <a:pt x="4612325" y="0"/>
                </a:moveTo>
                <a:lnTo>
                  <a:pt x="3339745" y="2209648"/>
                </a:lnTo>
                <a:cubicBezTo>
                  <a:pt x="3255666" y="2355632"/>
                  <a:pt x="3069110" y="2405722"/>
                  <a:pt x="2923209" y="2321497"/>
                </a:cubicBezTo>
                <a:lnTo>
                  <a:pt x="152449" y="721791"/>
                </a:lnTo>
                <a:cubicBezTo>
                  <a:pt x="6437" y="637492"/>
                  <a:pt x="-43397" y="450671"/>
                  <a:pt x="41221" y="304843"/>
                </a:cubicBezTo>
                <a:lnTo>
                  <a:pt x="218121" y="0"/>
                </a:lnTo>
                <a:lnTo>
                  <a:pt x="4612325" y="0"/>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任意多边形 8"/>
          <p:cNvSpPr/>
          <p:nvPr userDrawn="1">
            <p:custDataLst>
              <p:tags r:id="rId3"/>
            </p:custDataLst>
          </p:nvPr>
        </p:nvSpPr>
        <p:spPr>
          <a:xfrm>
            <a:off x="8006011" y="27"/>
            <a:ext cx="3327400" cy="1663700"/>
          </a:xfrm>
          <a:custGeom>
            <a:avLst/>
            <a:gdLst>
              <a:gd name="connisteX0" fmla="*/ 3335118 w 3335127"/>
              <a:gd name="connsiteY0" fmla="*/ 0 h 1668523"/>
              <a:gd name="connisteX1" fmla="*/ 2460879 w 3335127"/>
              <a:gd name="connsiteY1" fmla="*/ 1515947 h 1668523"/>
              <a:gd name="connisteX2" fmla="*/ 2044442 w 3335127"/>
              <a:gd name="connsiteY2" fmla="*/ 1627632 h 1668523"/>
              <a:gd name="connisteX3" fmla="*/ 152448 w 3335127"/>
              <a:gd name="connsiteY3" fmla="*/ 535298 h 1668523"/>
              <a:gd name="connisteX4" fmla="*/ 40672 w 3335127"/>
              <a:gd name="connsiteY4" fmla="*/ 119301 h 1668523"/>
              <a:gd name="connisteX5" fmla="*/ 109325 w 3335127"/>
              <a:gd name="connsiteY5" fmla="*/ 0 h 1668523"/>
              <a:gd name="connisteX6" fmla="*/ 3335118 w 3335127"/>
              <a:gd name="connsiteY6" fmla="*/ 0 h 1668523"/>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3335128" h="1668524">
                <a:moveTo>
                  <a:pt x="3335119" y="0"/>
                </a:moveTo>
                <a:lnTo>
                  <a:pt x="2460879" y="1515947"/>
                </a:lnTo>
                <a:cubicBezTo>
                  <a:pt x="2376754" y="1661821"/>
                  <a:pt x="2190281" y="1711830"/>
                  <a:pt x="2044443" y="1627632"/>
                </a:cubicBezTo>
                <a:lnTo>
                  <a:pt x="152449" y="535299"/>
                </a:lnTo>
                <a:cubicBezTo>
                  <a:pt x="6812" y="451211"/>
                  <a:pt x="-43205" y="265057"/>
                  <a:pt x="40673" y="119302"/>
                </a:cubicBezTo>
                <a:lnTo>
                  <a:pt x="109326" y="0"/>
                </a:lnTo>
                <a:lnTo>
                  <a:pt x="3335119" y="0"/>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任意多边形 9"/>
          <p:cNvSpPr/>
          <p:nvPr userDrawn="1">
            <p:custDataLst>
              <p:tags r:id="rId4"/>
            </p:custDataLst>
          </p:nvPr>
        </p:nvSpPr>
        <p:spPr>
          <a:xfrm>
            <a:off x="8677967" y="0"/>
            <a:ext cx="2070100" cy="965200"/>
          </a:xfrm>
          <a:custGeom>
            <a:avLst/>
            <a:gdLst>
              <a:gd name="connisteX0" fmla="*/ 1603107 w 2078924"/>
              <a:gd name="connsiteY0" fmla="*/ 822566 h 974805"/>
              <a:gd name="connisteX1" fmla="*/ 2078924 w 2078924"/>
              <a:gd name="connsiteY1" fmla="*/ 0 h 974805"/>
              <a:gd name="connisteX2" fmla="*/ 1025024 w 2078924"/>
              <a:gd name="connsiteY2" fmla="*/ 0 h 974805"/>
              <a:gd name="connisteX3" fmla="*/ 34235 w 2078924"/>
              <a:gd name="connsiteY3" fmla="*/ 27 h 974805"/>
              <a:gd name="connisteX4" fmla="*/ 112260 w 2078924"/>
              <a:gd name="connsiteY4" fmla="*/ 313492 h 974805"/>
              <a:gd name="connisteX5" fmla="*/ 1186863 w 2078924"/>
              <a:gd name="connsiteY5" fmla="*/ 933913 h 974805"/>
              <a:gd name="connisteX6" fmla="*/ 1603107 w 2078924"/>
              <a:gd name="connsiteY6" fmla="*/ 822566 h 974805"/>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2078925" h="974805">
                <a:moveTo>
                  <a:pt x="1603108" y="822567"/>
                </a:moveTo>
                <a:lnTo>
                  <a:pt x="2078925" y="0"/>
                </a:lnTo>
                <a:lnTo>
                  <a:pt x="1025024" y="0"/>
                </a:lnTo>
                <a:lnTo>
                  <a:pt x="34235" y="27"/>
                </a:lnTo>
                <a:cubicBezTo>
                  <a:pt x="-33202" y="107753"/>
                  <a:pt x="2185" y="249942"/>
                  <a:pt x="112261" y="313493"/>
                </a:cubicBezTo>
                <a:lnTo>
                  <a:pt x="1186864" y="933913"/>
                </a:lnTo>
                <a:cubicBezTo>
                  <a:pt x="1332564" y="1018029"/>
                  <a:pt x="1518855" y="968194"/>
                  <a:pt x="1603108" y="822567"/>
                </a:cubicBez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1" name="图片 10" descr="C:/Users/86153/AppData/Local/Temp/figmazip/slide_d9c135ed2e17f6dd\datas\氛围图-6002&amp;64867.png"/>
          <p:cNvPicPr>
            <a:picLocks noChangeAspect="1"/>
          </p:cNvPicPr>
          <p:nvPr userDrawn="1">
            <p:custDataLst>
              <p:tags r:id="rId5"/>
            </p:custDataLst>
          </p:nvPr>
        </p:nvPicPr>
        <p:blipFill>
          <a:blip r:embed="rId14" r:link="rId15"/>
          <a:stretch>
            <a:fillRect/>
          </a:stretch>
        </p:blipFill>
        <p:spPr>
          <a:xfrm>
            <a:off x="609600" y="1218565"/>
            <a:ext cx="3377565" cy="5029200"/>
          </a:xfrm>
          <a:prstGeom prst="rect">
            <a:avLst/>
          </a:prstGeom>
        </p:spPr>
      </p:pic>
      <p:sp>
        <p:nvSpPr>
          <p:cNvPr id="12" name="任意多边形 11"/>
          <p:cNvSpPr/>
          <p:nvPr userDrawn="1">
            <p:custDataLst>
              <p:tags r:id="rId6"/>
            </p:custDataLst>
          </p:nvPr>
        </p:nvSpPr>
        <p:spPr>
          <a:xfrm>
            <a:off x="3987799" y="1219197"/>
            <a:ext cx="7594600" cy="5029200"/>
          </a:xfrm>
          <a:custGeom>
            <a:avLst/>
            <a:gdLst>
              <a:gd name="connisteX0" fmla="*/ 0 w 7594604"/>
              <a:gd name="connsiteY0" fmla="*/ 0 h 5029200"/>
              <a:gd name="connisteX1" fmla="*/ 7391396 w 7594604"/>
              <a:gd name="connsiteY1" fmla="*/ 0 h 5029200"/>
              <a:gd name="connisteX2" fmla="*/ 7594604 w 7594604"/>
              <a:gd name="connsiteY2" fmla="*/ 203197 h 5029200"/>
              <a:gd name="connisteX3" fmla="*/ 7594604 w 7594604"/>
              <a:gd name="connsiteY3" fmla="*/ 4826002 h 5029200"/>
              <a:gd name="connisteX4" fmla="*/ 7391396 w 7594604"/>
              <a:gd name="connsiteY4" fmla="*/ 5029200 h 5029200"/>
              <a:gd name="connisteX5" fmla="*/ 0 w 7594604"/>
              <a:gd name="connsiteY5" fmla="*/ 5029200 h 5029200"/>
              <a:gd name="connisteX6" fmla="*/ 0 w 7594604"/>
              <a:gd name="connsiteY6" fmla="*/ 0 h 5029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7594604" h="5029200">
                <a:moveTo>
                  <a:pt x="0" y="0"/>
                </a:moveTo>
                <a:lnTo>
                  <a:pt x="7391397" y="0"/>
                </a:lnTo>
                <a:cubicBezTo>
                  <a:pt x="7503630" y="0"/>
                  <a:pt x="7594604" y="90974"/>
                  <a:pt x="7594604" y="203198"/>
                </a:cubicBezTo>
                <a:lnTo>
                  <a:pt x="7594604" y="4826002"/>
                </a:lnTo>
                <a:cubicBezTo>
                  <a:pt x="7594604" y="4938226"/>
                  <a:pt x="7503630" y="5029200"/>
                  <a:pt x="7391397" y="5029200"/>
                </a:cubicBezTo>
                <a:lnTo>
                  <a:pt x="0" y="5029200"/>
                </a:lnTo>
                <a:lnTo>
                  <a:pt x="0" y="0"/>
                </a:lnTo>
                <a:close/>
              </a:path>
            </a:pathLst>
          </a:custGeom>
          <a:solidFill>
            <a:schemeClr val="bg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椭圆 12"/>
          <p:cNvSpPr/>
          <p:nvPr userDrawn="1">
            <p:custDataLst>
              <p:tags r:id="rId7"/>
            </p:custDataLst>
          </p:nvPr>
        </p:nvSpPr>
        <p:spPr>
          <a:xfrm>
            <a:off x="2997202" y="2743200"/>
            <a:ext cx="1866900" cy="1866900"/>
          </a:xfrm>
          <a:prstGeom prst="ellipse">
            <a:avLst/>
          </a:prstGeom>
          <a:solidFill>
            <a:schemeClr val="accent1"/>
          </a:solidFill>
          <a:ln w="47625">
            <a:solidFill>
              <a:schemeClr val="bg1"/>
            </a:solidFill>
            <a:prstDash val="solid"/>
            <a:headEnd type="none"/>
            <a:tailEnd type="none"/>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custDataLst>
              <p:tags r:id="rId8"/>
            </p:custDataLst>
          </p:nvPr>
        </p:nvSpPr>
        <p:spPr/>
        <p:txBody>
          <a:body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11"/>
            <p:custDataLst>
              <p:tags r:id="rId9"/>
            </p:custDataLst>
          </p:nvPr>
        </p:nvSpPr>
        <p:spPr/>
        <p:txBody>
          <a:bodyPr/>
          <a:lstStyle/>
          <a:p>
            <a:endParaRPr lang="zh-CN" altLang="en-US"/>
          </a:p>
        </p:txBody>
      </p:sp>
      <p:sp>
        <p:nvSpPr>
          <p:cNvPr id="6" name="灯片编号占位符 5"/>
          <p:cNvSpPr>
            <a:spLocks noGrp="1"/>
          </p:cNvSpPr>
          <p:nvPr>
            <p:ph type="sldNum" sz="quarter" idx="12"/>
            <p:custDataLst>
              <p:tags r:id="rId10"/>
            </p:custDataLst>
          </p:nvPr>
        </p:nvSpPr>
        <p:spPr/>
        <p:txBody>
          <a:bodyPr/>
          <a:lstStyle/>
          <a:p>
            <a:fld id="{49AE70B2-8BF9-45C0-BB95-33D1B9D3A854}" type="slidenum">
              <a:rPr lang="zh-CN" altLang="en-US" smtClean="0"/>
              <a:t>‹#›</a:t>
            </a:fld>
            <a:endParaRPr lang="zh-CN" altLang="en-US"/>
          </a:p>
        </p:txBody>
      </p:sp>
      <p:sp>
        <p:nvSpPr>
          <p:cNvPr id="14" name="文本占位符 13"/>
          <p:cNvSpPr>
            <a:spLocks noGrp="1"/>
          </p:cNvSpPr>
          <p:nvPr>
            <p:ph type="body" idx="13" hasCustomPrompt="1"/>
            <p:custDataLst>
              <p:tags r:id="rId11"/>
            </p:custDataLst>
          </p:nvPr>
        </p:nvSpPr>
        <p:spPr>
          <a:xfrm>
            <a:off x="3397252" y="3014420"/>
            <a:ext cx="1206496" cy="1350688"/>
          </a:xfrm>
          <a:noFill/>
        </p:spPr>
        <p:txBody>
          <a:bodyPr lIns="0" tIns="0" rIns="0" bIns="0" anchor="ctr">
            <a:noAutofit/>
          </a:bodyPr>
          <a:lstStyle>
            <a:lvl1pPr algn="ctr">
              <a:lnSpc>
                <a:spcPct val="109000"/>
              </a:lnSpc>
              <a:buNone/>
              <a:defRPr sz="6400" b="1">
                <a:solidFill>
                  <a:schemeClr val="bg1"/>
                </a:solidFill>
                <a:latin typeface="Microsoft YaHei UI" panose="020B0503020204020204" charset="-122"/>
                <a:ea typeface="Microsoft YaHei UI" panose="020B0503020204020204" charset="-122"/>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zh-CN" altLang="en-US"/>
              <a:t>01</a:t>
            </a:r>
          </a:p>
        </p:txBody>
      </p:sp>
      <p:sp>
        <p:nvSpPr>
          <p:cNvPr id="15" name="标题 14"/>
          <p:cNvSpPr>
            <a:spLocks noGrp="1"/>
          </p:cNvSpPr>
          <p:nvPr>
            <p:ph type="ctrTitle" idx="14" hasCustomPrompt="1"/>
            <p:custDataLst>
              <p:tags r:id="rId12"/>
            </p:custDataLst>
          </p:nvPr>
        </p:nvSpPr>
        <p:spPr>
          <a:xfrm>
            <a:off x="5537204" y="3124203"/>
            <a:ext cx="4851404" cy="1219197"/>
          </a:xfrm>
          <a:noFill/>
        </p:spPr>
        <p:txBody>
          <a:bodyPr lIns="0" tIns="0" rIns="0" bIns="0" anchor="ctr">
            <a:noAutofit/>
          </a:bodyPr>
          <a:lstStyle>
            <a:lvl1pPr algn="l">
              <a:lnSpc>
                <a:spcPct val="104000"/>
              </a:lnSpc>
              <a:buNone/>
              <a:defRPr sz="4800" b="0">
                <a:solidFill>
                  <a:schemeClr val="tx1"/>
                </a:solidFill>
                <a:latin typeface="Microsoft YaHei UI" panose="020B0503020204020204" charset="-122"/>
                <a:ea typeface="Microsoft YaHei UI" panose="020B0503020204020204" charset="-122"/>
              </a:defRPr>
            </a:lvl1pPr>
          </a:lstStyle>
          <a:p>
            <a:r>
              <a:rPr lang="zh-CN" altLang="en-US"/>
              <a:t>章节页的标题</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2024/12/25</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2024/12/25</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2024/12/25</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2024/12/25</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2024/12/25</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2024/12/25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结束页-1">
    <p:bg>
      <p:bgPr>
        <a:solidFill>
          <a:schemeClr val="bg1"/>
        </a:solidFill>
        <a:effectLst/>
      </p:bgPr>
    </p:bg>
    <p:spTree>
      <p:nvGrpSpPr>
        <p:cNvPr id="1" name=""/>
        <p:cNvGrpSpPr/>
        <p:nvPr/>
      </p:nvGrpSpPr>
      <p:grpSpPr>
        <a:xfrm>
          <a:off x="0" y="0"/>
          <a:ext cx="0" cy="0"/>
          <a:chOff x="0" y="0"/>
          <a:chExt cx="0" cy="0"/>
        </a:xfrm>
      </p:grpSpPr>
      <p:pic>
        <p:nvPicPr>
          <p:cNvPr id="6" name="图片 5" descr="C:/Users/86153/AppData/Local/Temp/figmazip/slide_d7cbe41c20128d09\datas\氛围图-6002&amp;64892.png"/>
          <p:cNvPicPr>
            <a:picLocks noChangeAspect="1"/>
          </p:cNvPicPr>
          <p:nvPr userDrawn="1">
            <p:custDataLst>
              <p:tags r:id="rId1"/>
            </p:custDataLst>
          </p:nvPr>
        </p:nvPicPr>
        <p:blipFill>
          <a:blip r:embed="rId13" r:link="rId14"/>
          <a:stretch>
            <a:fillRect/>
          </a:stretch>
        </p:blipFill>
        <p:spPr>
          <a:xfrm>
            <a:off x="0" y="0"/>
            <a:ext cx="12191365" cy="6858000"/>
          </a:xfrm>
          <a:prstGeom prst="rect">
            <a:avLst/>
          </a:prstGeom>
        </p:spPr>
      </p:pic>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2024/12/25</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10" name="矩形 9"/>
          <p:cNvSpPr/>
          <p:nvPr userDrawn="1">
            <p:custDataLst>
              <p:tags r:id="rId4"/>
            </p:custDataLst>
          </p:nvPr>
        </p:nvSpPr>
        <p:spPr>
          <a:xfrm>
            <a:off x="11684002" y="0"/>
            <a:ext cx="508000" cy="508000"/>
          </a:xfrm>
          <a:prstGeom prst="rect">
            <a:avLst/>
          </a:pr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1" name="任意多边形 10"/>
          <p:cNvSpPr/>
          <p:nvPr userDrawn="1">
            <p:custDataLst>
              <p:tags r:id="rId5"/>
            </p:custDataLst>
          </p:nvPr>
        </p:nvSpPr>
        <p:spPr>
          <a:xfrm>
            <a:off x="0" y="0"/>
            <a:ext cx="6096000" cy="6858000"/>
          </a:xfrm>
          <a:custGeom>
            <a:avLst/>
            <a:gdLst>
              <a:gd name="connisteX0" fmla="*/ 0 w 6096003"/>
              <a:gd name="connsiteY0" fmla="*/ 0 h 6858000"/>
              <a:gd name="connisteX1" fmla="*/ 6096003 w 6096003"/>
              <a:gd name="connsiteY1" fmla="*/ 0 h 6858000"/>
              <a:gd name="connisteX2" fmla="*/ 4310060 w 6096003"/>
              <a:gd name="connsiteY2" fmla="*/ 6858000 h 6858000"/>
              <a:gd name="connisteX3" fmla="*/ 0 w 6096003"/>
              <a:gd name="connsiteY3" fmla="*/ 6858000 h 6858000"/>
              <a:gd name="connisteX4" fmla="*/ 0 w 6096003"/>
              <a:gd name="connsiteY4" fmla="*/ 0 h 6858000"/>
            </a:gdLst>
            <a:ahLst/>
            <a:cxnLst>
              <a:cxn ang="0">
                <a:pos x="connisteX0" y="connsiteY0"/>
              </a:cxn>
              <a:cxn ang="0">
                <a:pos x="connisteX1" y="connsiteY1"/>
              </a:cxn>
              <a:cxn ang="0">
                <a:pos x="connisteX2" y="connsiteY2"/>
              </a:cxn>
              <a:cxn ang="0">
                <a:pos x="connisteX3" y="connsiteY3"/>
              </a:cxn>
              <a:cxn ang="0">
                <a:pos x="connisteX4" y="connsiteY4"/>
              </a:cxn>
            </a:cxnLst>
            <a:rect l="0" t="0" r="0" b="0"/>
            <a:pathLst>
              <a:path w="6096003" h="6858000">
                <a:moveTo>
                  <a:pt x="0" y="0"/>
                </a:moveTo>
                <a:lnTo>
                  <a:pt x="6096003" y="0"/>
                </a:lnTo>
                <a:lnTo>
                  <a:pt x="4310061" y="6858000"/>
                </a:lnTo>
                <a:lnTo>
                  <a:pt x="0" y="6858000"/>
                </a:lnTo>
                <a:lnTo>
                  <a:pt x="0" y="0"/>
                </a:lnTo>
                <a:close/>
              </a:path>
            </a:pathLst>
          </a:cu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 name="任意多边形 11"/>
          <p:cNvSpPr/>
          <p:nvPr userDrawn="1">
            <p:custDataLst>
              <p:tags r:id="rId6"/>
            </p:custDataLst>
          </p:nvPr>
        </p:nvSpPr>
        <p:spPr>
          <a:xfrm>
            <a:off x="0" y="4114772"/>
            <a:ext cx="3073400" cy="2743200"/>
          </a:xfrm>
          <a:custGeom>
            <a:avLst/>
            <a:gdLst>
              <a:gd name="connisteX0" fmla="*/ 2930487 w 3077358"/>
              <a:gd name="connsiteY0" fmla="*/ 1776020 h 2743209"/>
              <a:gd name="connisteX1" fmla="*/ 3036722 w 3077358"/>
              <a:gd name="connsiteY1" fmla="*/ 2188652 h 2743209"/>
              <a:gd name="connisteX2" fmla="*/ 2717770 w 3077358"/>
              <a:gd name="connsiteY2" fmla="*/ 2743209 h 2743209"/>
              <a:gd name="connisteX3" fmla="*/ 0 w 3077358"/>
              <a:gd name="connsiteY3" fmla="*/ 2743209 h 2743209"/>
              <a:gd name="connisteX4" fmla="*/ 0 w 3077358"/>
              <a:gd name="connsiteY4" fmla="*/ 0 h 2743209"/>
              <a:gd name="connisteX5" fmla="*/ 2930487 w 3077358"/>
              <a:gd name="connsiteY5" fmla="*/ 1776020 h 2743209"/>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Lst>
            <a:rect l="0" t="0" r="0" b="0"/>
            <a:pathLst>
              <a:path w="3077358" h="2743209">
                <a:moveTo>
                  <a:pt x="2930487" y="1776021"/>
                </a:moveTo>
                <a:cubicBezTo>
                  <a:pt x="3072119" y="1861856"/>
                  <a:pt x="3119302" y="2045092"/>
                  <a:pt x="3036722" y="2188653"/>
                </a:cubicBezTo>
                <a:lnTo>
                  <a:pt x="2717771" y="2743209"/>
                </a:lnTo>
                <a:lnTo>
                  <a:pt x="0" y="2743209"/>
                </a:lnTo>
                <a:lnTo>
                  <a:pt x="0" y="0"/>
                </a:lnTo>
                <a:lnTo>
                  <a:pt x="2930487" y="1776021"/>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任意多边形 12"/>
          <p:cNvSpPr/>
          <p:nvPr userDrawn="1">
            <p:custDataLst>
              <p:tags r:id="rId7"/>
            </p:custDataLst>
          </p:nvPr>
        </p:nvSpPr>
        <p:spPr>
          <a:xfrm>
            <a:off x="0" y="4904412"/>
            <a:ext cx="2374900" cy="1943100"/>
          </a:xfrm>
          <a:custGeom>
            <a:avLst/>
            <a:gdLst>
              <a:gd name="connisteX0" fmla="*/ 0 w 2381125"/>
              <a:gd name="connsiteY0" fmla="*/ 99422 h 1953597"/>
              <a:gd name="connisteX1" fmla="*/ 0 w 2381125"/>
              <a:gd name="connsiteY1" fmla="*/ 1953588 h 1953597"/>
              <a:gd name="connisteX2" fmla="*/ 2133596 w 2381125"/>
              <a:gd name="connsiteY2" fmla="*/ 1953588 h 1953597"/>
              <a:gd name="connisteX3" fmla="*/ 2341001 w 2381125"/>
              <a:gd name="connsiteY3" fmla="*/ 1590150 h 1953597"/>
              <a:gd name="connisteX4" fmla="*/ 2228676 w 2381125"/>
              <a:gd name="connsiteY4" fmla="*/ 1175113 h 1953597"/>
              <a:gd name="connisteX5" fmla="*/ 231142 w 2381125"/>
              <a:gd name="connsiteY5" fmla="*/ 21845 h 1953597"/>
              <a:gd name="connisteX6" fmla="*/ 0 w 2381125"/>
              <a:gd name="connsiteY6" fmla="*/ 99422 h 1953597"/>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2381125" h="1953597">
                <a:moveTo>
                  <a:pt x="0" y="99423"/>
                </a:moveTo>
                <a:lnTo>
                  <a:pt x="0" y="1953588"/>
                </a:lnTo>
                <a:lnTo>
                  <a:pt x="2133597" y="1953588"/>
                </a:lnTo>
                <a:lnTo>
                  <a:pt x="2341001" y="1590151"/>
                </a:lnTo>
                <a:cubicBezTo>
                  <a:pt x="2424138" y="1444469"/>
                  <a:pt x="2373938" y="1258982"/>
                  <a:pt x="2228676" y="1175114"/>
                </a:cubicBezTo>
                <a:lnTo>
                  <a:pt x="231142" y="21845"/>
                </a:lnTo>
                <a:cubicBezTo>
                  <a:pt x="146441" y="-27066"/>
                  <a:pt x="38048" y="9318"/>
                  <a:pt x="0" y="99423"/>
                </a:cubicBez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任意多边形 13"/>
          <p:cNvSpPr/>
          <p:nvPr userDrawn="1">
            <p:custDataLst>
              <p:tags r:id="rId8"/>
            </p:custDataLst>
          </p:nvPr>
        </p:nvSpPr>
        <p:spPr>
          <a:xfrm>
            <a:off x="0" y="5638803"/>
            <a:ext cx="1676400" cy="1206500"/>
          </a:xfrm>
          <a:custGeom>
            <a:avLst/>
            <a:gdLst>
              <a:gd name="connisteX0" fmla="*/ 1536932 w 1689097"/>
              <a:gd name="connsiteY0" fmla="*/ 625870 h 1219196"/>
              <a:gd name="connisteX1" fmla="*/ 1646706 w 1689097"/>
              <a:gd name="connsiteY1" fmla="*/ 1043842 h 1219196"/>
              <a:gd name="connisteX2" fmla="*/ 1542949 w 1689097"/>
              <a:gd name="connsiteY2" fmla="*/ 1219196 h 1219196"/>
              <a:gd name="connisteX3" fmla="*/ 0 w 1689097"/>
              <a:gd name="connsiteY3" fmla="*/ 1219196 h 1219196"/>
              <a:gd name="connisteX4" fmla="*/ 0 w 1689097"/>
              <a:gd name="connsiteY4" fmla="*/ 326230 h 1219196"/>
              <a:gd name="connisteX5" fmla="*/ 111291 w 1689097"/>
              <a:gd name="connsiteY5" fmla="*/ 145023 h 1219196"/>
              <a:gd name="connisteX6" fmla="*/ 522707 w 1689097"/>
              <a:gd name="connsiteY6" fmla="*/ 40773 h 1219196"/>
              <a:gd name="connisteX7" fmla="*/ 1536932 w 1689097"/>
              <a:gd name="connsiteY7" fmla="*/ 625870 h 1219196"/>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0" t="0" r="0" b="0"/>
            <a:pathLst>
              <a:path w="1689098" h="1219197">
                <a:moveTo>
                  <a:pt x="1536933" y="625870"/>
                </a:moveTo>
                <a:cubicBezTo>
                  <a:pt x="1683511" y="710425"/>
                  <a:pt x="1732843" y="898261"/>
                  <a:pt x="1646706" y="1043842"/>
                </a:cubicBezTo>
                <a:lnTo>
                  <a:pt x="1542949" y="1219197"/>
                </a:lnTo>
                <a:lnTo>
                  <a:pt x="0" y="1219197"/>
                </a:lnTo>
                <a:lnTo>
                  <a:pt x="0" y="326230"/>
                </a:lnTo>
                <a:lnTo>
                  <a:pt x="111292" y="145024"/>
                </a:lnTo>
                <a:cubicBezTo>
                  <a:pt x="197520" y="4645"/>
                  <a:pt x="379951" y="-41587"/>
                  <a:pt x="522708" y="40773"/>
                </a:cubicBezTo>
                <a:lnTo>
                  <a:pt x="1536933" y="625870"/>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 name="灯片编号占位符 4"/>
          <p:cNvSpPr>
            <a:spLocks noGrp="1"/>
          </p:cNvSpPr>
          <p:nvPr>
            <p:ph type="sldNum" sz="quarter" idx="12"/>
            <p:custDataLst>
              <p:tags r:id="rId9"/>
            </p:custDataLst>
          </p:nvPr>
        </p:nvSpPr>
        <p:spPr/>
        <p:txBody>
          <a:bodyPr/>
          <a:lstStyle/>
          <a:p>
            <a:fld id="{49AE70B2-8BF9-45C0-BB95-33D1B9D3A854}" type="slidenum">
              <a:rPr lang="zh-CN" altLang="en-US" smtClean="0"/>
              <a:t>‹#›</a:t>
            </a:fld>
            <a:endParaRPr lang="zh-CN" altLang="en-US"/>
          </a:p>
        </p:txBody>
      </p:sp>
      <p:sp>
        <p:nvSpPr>
          <p:cNvPr id="8" name="副标题 7"/>
          <p:cNvSpPr>
            <a:spLocks noGrp="1"/>
          </p:cNvSpPr>
          <p:nvPr>
            <p:ph type="subTitle" idx="13" hasCustomPrompt="1"/>
            <p:custDataLst>
              <p:tags r:id="rId10"/>
            </p:custDataLst>
          </p:nvPr>
        </p:nvSpPr>
        <p:spPr>
          <a:xfrm>
            <a:off x="6730999" y="2692396"/>
            <a:ext cx="4394204" cy="457200"/>
          </a:xfrm>
          <a:noFill/>
        </p:spPr>
        <p:txBody>
          <a:bodyPr lIns="0" tIns="0" rIns="0" bIns="0" anchor="t">
            <a:noAutofit/>
          </a:bodyPr>
          <a:lstStyle>
            <a:lvl1pPr marL="0" indent="0" algn="r">
              <a:lnSpc>
                <a:spcPct val="125000"/>
              </a:lnSpc>
              <a:buNone/>
              <a:defRPr sz="2400" b="0">
                <a:solidFill>
                  <a:schemeClr val="accent1"/>
                </a:solidFill>
                <a:latin typeface="Microsoft YaHei UI" panose="020B0503020204020204" charset="-122"/>
                <a:ea typeface="Microsoft YaHei UI"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THE END</a:t>
            </a:r>
          </a:p>
        </p:txBody>
      </p:sp>
      <p:sp>
        <p:nvSpPr>
          <p:cNvPr id="9" name="标题 8"/>
          <p:cNvSpPr>
            <a:spLocks noGrp="1"/>
          </p:cNvSpPr>
          <p:nvPr>
            <p:ph type="ctrTitle" idx="14" hasCustomPrompt="1"/>
            <p:custDataLst>
              <p:tags r:id="rId11"/>
            </p:custDataLst>
          </p:nvPr>
        </p:nvSpPr>
        <p:spPr>
          <a:xfrm>
            <a:off x="6603998" y="3149596"/>
            <a:ext cx="4521196" cy="1015999"/>
          </a:xfrm>
          <a:noFill/>
        </p:spPr>
        <p:txBody>
          <a:bodyPr lIns="0" tIns="0" rIns="0" bIns="0" anchor="t">
            <a:noAutofit/>
          </a:bodyPr>
          <a:lstStyle>
            <a:lvl1pPr algn="r">
              <a:lnSpc>
                <a:spcPct val="104000"/>
              </a:lnSpc>
              <a:buNone/>
              <a:defRPr sz="6400" b="1">
                <a:solidFill>
                  <a:schemeClr val="accent1"/>
                </a:solidFill>
                <a:latin typeface="Microsoft YaHei UI" panose="020B0503020204020204" charset="-122"/>
                <a:ea typeface="Microsoft YaHei UI" panose="020B0503020204020204" charset="-122"/>
              </a:defRPr>
            </a:lvl1pPr>
          </a:lstStyle>
          <a:p>
            <a:r>
              <a:rPr lang="zh-CN" altLang="en-US"/>
              <a:t>谢谢观看</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目录页-1">
    <p:bg>
      <p:bgPr>
        <a:solidFill>
          <a:schemeClr val="bg1"/>
        </a:solidFill>
        <a:effectLst/>
      </p:bgPr>
    </p:bg>
    <p:spTree>
      <p:nvGrpSpPr>
        <p:cNvPr id="1" name=""/>
        <p:cNvGrpSpPr/>
        <p:nvPr/>
      </p:nvGrpSpPr>
      <p:grpSpPr>
        <a:xfrm>
          <a:off x="0" y="0"/>
          <a:ext cx="0" cy="0"/>
          <a:chOff x="0" y="0"/>
          <a:chExt cx="0" cy="0"/>
        </a:xfrm>
      </p:grpSpPr>
      <p:pic>
        <p:nvPicPr>
          <p:cNvPr id="5" name="图片 4" descr="C:/Users/86153/AppData/Local/Temp/figmazip/slide_264876547ade3759\datas\氛围图-6002&amp;65041.png"/>
          <p:cNvPicPr>
            <a:picLocks noChangeAspect="1"/>
          </p:cNvPicPr>
          <p:nvPr userDrawn="1">
            <p:custDataLst>
              <p:tags r:id="rId1"/>
            </p:custDataLst>
          </p:nvPr>
        </p:nvPicPr>
        <p:blipFill>
          <a:blip r:embed="rId6" r:link="rId7"/>
          <a:stretch>
            <a:fillRect/>
          </a:stretch>
        </p:blipFill>
        <p:spPr>
          <a:xfrm>
            <a:off x="0" y="0"/>
            <a:ext cx="12191365" cy="6858000"/>
          </a:xfrm>
          <a:prstGeom prst="rect">
            <a:avLst/>
          </a:prstGeom>
        </p:spPr>
      </p:pic>
      <p:sp>
        <p:nvSpPr>
          <p:cNvPr id="2" name="日期占位符 1"/>
          <p:cNvSpPr>
            <a:spLocks noGrp="1"/>
          </p:cNvSpPr>
          <p:nvPr>
            <p:ph type="dt" sz="half" idx="10"/>
          </p:nvPr>
        </p:nvSpPr>
        <p:spPr/>
        <p:txBody>
          <a:bodyPr/>
          <a:lstStyle/>
          <a:p>
            <a:fld id="{760FBDFE-C587-4B4C-A407-44438C67B59E}" type="datetimeFigureOut">
              <a:rPr lang="zh-CN" altLang="en-US" smtClean="0"/>
              <a:t>2024/12/25</a:t>
            </a:fld>
            <a:endParaRPr lang="zh-CN" altLang="en-US"/>
          </a:p>
        </p:txBody>
      </p:sp>
      <p:sp>
        <p:nvSpPr>
          <p:cNvPr id="3" name="页脚占位符 2"/>
          <p:cNvSpPr>
            <a:spLocks noGrp="1"/>
          </p:cNvSpPr>
          <p:nvPr>
            <p:ph type="ftr" sz="quarter" idx="11"/>
          </p:nvPr>
        </p:nvSpPr>
        <p:spPr/>
        <p:txBody>
          <a:bodyPr/>
          <a:lstStyle/>
          <a:p>
            <a:endParaRPr lang="zh-CN" altLang="en-US" dirty="0"/>
          </a:p>
        </p:txBody>
      </p:sp>
      <p:sp>
        <p:nvSpPr>
          <p:cNvPr id="8" name="任意多边形 7"/>
          <p:cNvSpPr/>
          <p:nvPr userDrawn="1">
            <p:custDataLst>
              <p:tags r:id="rId2"/>
            </p:custDataLst>
          </p:nvPr>
        </p:nvSpPr>
        <p:spPr>
          <a:xfrm>
            <a:off x="3556001" y="1524003"/>
            <a:ext cx="8623300" cy="4508500"/>
          </a:xfrm>
          <a:custGeom>
            <a:avLst/>
            <a:gdLst>
              <a:gd name="connisteX0" fmla="*/ 0 w 8635995"/>
              <a:gd name="connsiteY0" fmla="*/ 203197 h 4521195"/>
              <a:gd name="connisteX1" fmla="*/ 203197 w 8635995"/>
              <a:gd name="connsiteY1" fmla="*/ 0 h 4521195"/>
              <a:gd name="connisteX2" fmla="*/ 8635995 w 8635995"/>
              <a:gd name="connsiteY2" fmla="*/ 0 h 4521195"/>
              <a:gd name="connisteX3" fmla="*/ 8635995 w 8635995"/>
              <a:gd name="connsiteY3" fmla="*/ 4521195 h 4521195"/>
              <a:gd name="connisteX4" fmla="*/ 203197 w 8635995"/>
              <a:gd name="connsiteY4" fmla="*/ 4521195 h 4521195"/>
              <a:gd name="connisteX5" fmla="*/ 0 w 8635995"/>
              <a:gd name="connsiteY5" fmla="*/ 4317997 h 4521195"/>
              <a:gd name="connisteX6" fmla="*/ 0 w 8635995"/>
              <a:gd name="connsiteY6" fmla="*/ 203197 h 4521195"/>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8635996" h="4521196">
                <a:moveTo>
                  <a:pt x="0" y="203198"/>
                </a:moveTo>
                <a:cubicBezTo>
                  <a:pt x="0" y="90974"/>
                  <a:pt x="90974" y="0"/>
                  <a:pt x="203198" y="0"/>
                </a:cubicBezTo>
                <a:lnTo>
                  <a:pt x="8635996" y="0"/>
                </a:lnTo>
                <a:lnTo>
                  <a:pt x="8635996" y="4521196"/>
                </a:lnTo>
                <a:lnTo>
                  <a:pt x="203198" y="4521196"/>
                </a:lnTo>
                <a:cubicBezTo>
                  <a:pt x="90974" y="4521196"/>
                  <a:pt x="0" y="4430231"/>
                  <a:pt x="0" y="4317998"/>
                </a:cubicBezTo>
                <a:lnTo>
                  <a:pt x="0" y="203198"/>
                </a:lnTo>
                <a:close/>
              </a:path>
            </a:pathLst>
          </a:custGeom>
          <a:solidFill>
            <a:schemeClr val="bg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t>‹#›</a:t>
            </a:fld>
            <a:endParaRPr lang="zh-CN" altLang="en-US" dirty="0"/>
          </a:p>
        </p:txBody>
      </p:sp>
      <p:sp>
        <p:nvSpPr>
          <p:cNvPr id="6" name="标题 5"/>
          <p:cNvSpPr>
            <a:spLocks noGrp="1"/>
          </p:cNvSpPr>
          <p:nvPr>
            <p:ph type="ctrTitle" idx="13" hasCustomPrompt="1"/>
            <p:custDataLst>
              <p:tags r:id="rId3"/>
            </p:custDataLst>
          </p:nvPr>
        </p:nvSpPr>
        <p:spPr>
          <a:xfrm>
            <a:off x="825502" y="2019297"/>
            <a:ext cx="2260598" cy="761997"/>
          </a:xfrm>
          <a:noFill/>
        </p:spPr>
        <p:txBody>
          <a:bodyPr lIns="0" tIns="0" rIns="0" bIns="0" anchor="t">
            <a:noAutofit/>
          </a:bodyPr>
          <a:lstStyle>
            <a:lvl1pPr algn="l">
              <a:lnSpc>
                <a:spcPct val="114000"/>
              </a:lnSpc>
              <a:buNone/>
              <a:defRPr sz="4400" b="1">
                <a:solidFill>
                  <a:schemeClr val="bg1"/>
                </a:solidFill>
                <a:latin typeface="Microsoft YaHei UI" panose="020B0503020204020204" charset="-122"/>
                <a:ea typeface="Microsoft YaHei UI" panose="020B0503020204020204" charset="-122"/>
              </a:defRPr>
            </a:lvl1pPr>
          </a:lstStyle>
          <a:p>
            <a:r>
              <a:rPr lang="zh-CN" altLang="en-US"/>
              <a:t>目录</a:t>
            </a:r>
          </a:p>
        </p:txBody>
      </p:sp>
      <p:sp>
        <p:nvSpPr>
          <p:cNvPr id="7" name="副标题 6"/>
          <p:cNvSpPr>
            <a:spLocks noGrp="1"/>
          </p:cNvSpPr>
          <p:nvPr>
            <p:ph type="subTitle" idx="14" hasCustomPrompt="1"/>
            <p:custDataLst>
              <p:tags r:id="rId4"/>
            </p:custDataLst>
          </p:nvPr>
        </p:nvSpPr>
        <p:spPr>
          <a:xfrm>
            <a:off x="825502" y="1549396"/>
            <a:ext cx="2197102" cy="457200"/>
          </a:xfrm>
          <a:noFill/>
        </p:spPr>
        <p:txBody>
          <a:bodyPr lIns="0" tIns="0" rIns="0" bIns="0" anchor="t">
            <a:noAutofit/>
          </a:bodyPr>
          <a:lstStyle>
            <a:lvl1pPr marL="0" indent="0" algn="l">
              <a:lnSpc>
                <a:spcPct val="125000"/>
              </a:lnSpc>
              <a:buNone/>
              <a:defRPr sz="2400" b="0">
                <a:solidFill>
                  <a:schemeClr val="bg1"/>
                </a:solidFill>
                <a:latin typeface="Microsoft YaHei UI" panose="020B0503020204020204" charset="-122"/>
                <a:ea typeface="Microsoft YaHei UI"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CONTENTS</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 preserve="1">
  <p:cSld name="封面页-1">
    <p:bg>
      <p:bgPr>
        <a:solidFill>
          <a:schemeClr val="bg1"/>
        </a:solidFill>
        <a:effectLst/>
      </p:bgPr>
    </p:bg>
    <p:spTree>
      <p:nvGrpSpPr>
        <p:cNvPr id="1" name=""/>
        <p:cNvGrpSpPr/>
        <p:nvPr/>
      </p:nvGrpSpPr>
      <p:grpSpPr>
        <a:xfrm>
          <a:off x="0" y="0"/>
          <a:ext cx="0" cy="0"/>
          <a:chOff x="0" y="0"/>
          <a:chExt cx="0" cy="0"/>
        </a:xfrm>
      </p:grpSpPr>
      <p:pic>
        <p:nvPicPr>
          <p:cNvPr id="4" name="图片 3" descr="C:/Users/86153/AppData/Local/Temp/figmazip/slide_16bce9224e095727\datas\氛围图-6002&amp;64790.png"/>
          <p:cNvPicPr>
            <a:picLocks noChangeAspect="1"/>
          </p:cNvPicPr>
          <p:nvPr userDrawn="1">
            <p:custDataLst>
              <p:tags r:id="rId1"/>
            </p:custDataLst>
          </p:nvPr>
        </p:nvPicPr>
        <p:blipFill>
          <a:blip r:embed="rId15" r:link="rId16"/>
          <a:stretch>
            <a:fillRect/>
          </a:stretch>
        </p:blipFill>
        <p:spPr>
          <a:xfrm>
            <a:off x="0" y="0"/>
            <a:ext cx="12191365" cy="6858000"/>
          </a:xfrm>
          <a:prstGeom prst="rect">
            <a:avLst/>
          </a:prstGeom>
        </p:spPr>
      </p:pic>
      <p:sp>
        <p:nvSpPr>
          <p:cNvPr id="16" name="日期占位符 15"/>
          <p:cNvSpPr>
            <a:spLocks noGrp="1"/>
          </p:cNvSpPr>
          <p:nvPr>
            <p:ph type="dt" sz="half" idx="10"/>
            <p:custDataLst>
              <p:tags r:id="rId2"/>
            </p:custDataLst>
          </p:nvPr>
        </p:nvSpPr>
        <p:spPr/>
        <p:txBody>
          <a:bodyPr/>
          <a:lstStyle/>
          <a:p>
            <a:fld id="{760FBDFE-C587-4B4C-A407-44438C67B59E}" type="datetimeFigureOut">
              <a:rPr lang="zh-CN" altLang="en-US" smtClean="0"/>
              <a:t>2024/12/25</a:t>
            </a:fld>
            <a:endParaRPr lang="zh-CN" altLang="en-US"/>
          </a:p>
        </p:txBody>
      </p:sp>
      <p:sp>
        <p:nvSpPr>
          <p:cNvPr id="17" name="页脚占位符 16"/>
          <p:cNvSpPr>
            <a:spLocks noGrp="1"/>
          </p:cNvSpPr>
          <p:nvPr>
            <p:ph type="ftr" sz="quarter" idx="11"/>
            <p:custDataLst>
              <p:tags r:id="rId3"/>
            </p:custDataLst>
          </p:nvPr>
        </p:nvSpPr>
        <p:spPr/>
        <p:txBody>
          <a:bodyPr/>
          <a:lstStyle/>
          <a:p>
            <a:endParaRPr lang="zh-CN" altLang="en-US" dirty="0"/>
          </a:p>
        </p:txBody>
      </p:sp>
      <p:sp>
        <p:nvSpPr>
          <p:cNvPr id="18" name="灯片编号占位符 17"/>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dirty="0"/>
          </a:p>
        </p:txBody>
      </p:sp>
      <p:sp>
        <p:nvSpPr>
          <p:cNvPr id="8" name="任意多边形 7"/>
          <p:cNvSpPr/>
          <p:nvPr userDrawn="1">
            <p:custDataLst>
              <p:tags r:id="rId5"/>
            </p:custDataLst>
          </p:nvPr>
        </p:nvSpPr>
        <p:spPr>
          <a:xfrm>
            <a:off x="8864596" y="0"/>
            <a:ext cx="3327400" cy="6858000"/>
          </a:xfrm>
          <a:custGeom>
            <a:avLst/>
            <a:gdLst>
              <a:gd name="connisteX0" fmla="*/ 1758226 w 3327401"/>
              <a:gd name="connsiteY0" fmla="*/ 0 h 6858000"/>
              <a:gd name="connisteX1" fmla="*/ 3327401 w 3327401"/>
              <a:gd name="connsiteY1" fmla="*/ 0 h 6858000"/>
              <a:gd name="connisteX2" fmla="*/ 3327401 w 3327401"/>
              <a:gd name="connsiteY2" fmla="*/ 6858000 h 6858000"/>
              <a:gd name="connisteX3" fmla="*/ 0 w 3327401"/>
              <a:gd name="connsiteY3" fmla="*/ 6858000 h 6858000"/>
              <a:gd name="connisteX4" fmla="*/ 1758226 w 3327401"/>
              <a:gd name="connsiteY4" fmla="*/ 0 h 6858000"/>
            </a:gdLst>
            <a:ahLst/>
            <a:cxnLst>
              <a:cxn ang="0">
                <a:pos x="connisteX0" y="connsiteY0"/>
              </a:cxn>
              <a:cxn ang="0">
                <a:pos x="connisteX1" y="connsiteY1"/>
              </a:cxn>
              <a:cxn ang="0">
                <a:pos x="connisteX2" y="connsiteY2"/>
              </a:cxn>
              <a:cxn ang="0">
                <a:pos x="connisteX3" y="connsiteY3"/>
              </a:cxn>
              <a:cxn ang="0">
                <a:pos x="connisteX4" y="connsiteY4"/>
              </a:cxn>
            </a:cxnLst>
            <a:rect l="0" t="0" r="0" b="0"/>
            <a:pathLst>
              <a:path w="3327401" h="6858000">
                <a:moveTo>
                  <a:pt x="1758227" y="0"/>
                </a:moveTo>
                <a:lnTo>
                  <a:pt x="3327401" y="0"/>
                </a:lnTo>
                <a:lnTo>
                  <a:pt x="3327401" y="6858000"/>
                </a:lnTo>
                <a:lnTo>
                  <a:pt x="0" y="6858000"/>
                </a:lnTo>
                <a:lnTo>
                  <a:pt x="1758227" y="0"/>
                </a:lnTo>
                <a:close/>
              </a:path>
            </a:pathLst>
          </a:cu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任意多边形 8"/>
          <p:cNvSpPr/>
          <p:nvPr userDrawn="1">
            <p:custDataLst>
              <p:tags r:id="rId6"/>
            </p:custDataLst>
          </p:nvPr>
        </p:nvSpPr>
        <p:spPr>
          <a:xfrm>
            <a:off x="9924203" y="4114800"/>
            <a:ext cx="2260600" cy="2730500"/>
          </a:xfrm>
          <a:custGeom>
            <a:avLst/>
            <a:gdLst>
              <a:gd name="connisteX0" fmla="*/ 2267785 w 2267794"/>
              <a:gd name="connsiteY0" fmla="*/ 195937 h 2743172"/>
              <a:gd name="connisteX1" fmla="*/ 2267785 w 2267794"/>
              <a:gd name="connsiteY1" fmla="*/ 2743172 h 2743172"/>
              <a:gd name="connisteX2" fmla="*/ 502517 w 2267794"/>
              <a:gd name="connsiteY2" fmla="*/ 2743172 h 2743172"/>
              <a:gd name="connisteX3" fmla="*/ 10652 w 2267794"/>
              <a:gd name="connsiteY3" fmla="*/ 924888 h 2743172"/>
              <a:gd name="connisteX4" fmla="*/ 225481 w 2267794"/>
              <a:gd name="connsiteY4" fmla="*/ 551026 h 2743172"/>
              <a:gd name="connisteX5" fmla="*/ 2267785 w 2267794"/>
              <a:gd name="connsiteY5" fmla="*/ 0 h 2743172"/>
              <a:gd name="connisteX6" fmla="*/ 2267785 w 2267794"/>
              <a:gd name="connsiteY6" fmla="*/ 195937 h 2743172"/>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2267794" h="2743173">
                <a:moveTo>
                  <a:pt x="2267785" y="195938"/>
                </a:moveTo>
                <a:lnTo>
                  <a:pt x="2267785" y="2743173"/>
                </a:lnTo>
                <a:lnTo>
                  <a:pt x="502518" y="2743173"/>
                </a:lnTo>
                <a:lnTo>
                  <a:pt x="10653" y="924888"/>
                </a:lnTo>
                <a:cubicBezTo>
                  <a:pt x="-33330" y="762317"/>
                  <a:pt x="62874" y="594899"/>
                  <a:pt x="225482" y="551027"/>
                </a:cubicBezTo>
                <a:lnTo>
                  <a:pt x="2267785" y="0"/>
                </a:lnTo>
                <a:lnTo>
                  <a:pt x="2267785" y="195938"/>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任意多边形 9"/>
          <p:cNvSpPr/>
          <p:nvPr userDrawn="1">
            <p:custDataLst>
              <p:tags r:id="rId7"/>
            </p:custDataLst>
          </p:nvPr>
        </p:nvSpPr>
        <p:spPr>
          <a:xfrm>
            <a:off x="10545958" y="4648197"/>
            <a:ext cx="1638300" cy="2209800"/>
          </a:xfrm>
          <a:custGeom>
            <a:avLst/>
            <a:gdLst>
              <a:gd name="connisteX0" fmla="*/ 401430 w 1646038"/>
              <a:gd name="connsiteY0" fmla="*/ 2209803 h 2209803"/>
              <a:gd name="connisteX1" fmla="*/ 1646038 w 1646038"/>
              <a:gd name="connsiteY1" fmla="*/ 2209803 h 2209803"/>
              <a:gd name="connisteX2" fmla="*/ 1646038 w 1646038"/>
              <a:gd name="connsiteY2" fmla="*/ 1591056 h 2209803"/>
              <a:gd name="connisteX3" fmla="*/ 1646038 w 1646038"/>
              <a:gd name="connsiteY3" fmla="*/ 0 h 2209803"/>
              <a:gd name="connisteX4" fmla="*/ 226487 w 1646038"/>
              <a:gd name="connsiteY4" fmla="*/ 377766 h 2209803"/>
              <a:gd name="connisteX5" fmla="*/ 10469 w 1646038"/>
              <a:gd name="connsiteY5" fmla="*/ 751234 h 2209803"/>
              <a:gd name="connisteX6" fmla="*/ 401430 w 1646038"/>
              <a:gd name="connsiteY6" fmla="*/ 2209803 h 2209803"/>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1646039" h="2209803">
                <a:moveTo>
                  <a:pt x="401431" y="2209803"/>
                </a:moveTo>
                <a:lnTo>
                  <a:pt x="1646039" y="2209803"/>
                </a:lnTo>
                <a:lnTo>
                  <a:pt x="1646039" y="1591056"/>
                </a:lnTo>
                <a:lnTo>
                  <a:pt x="1646039" y="0"/>
                </a:lnTo>
                <a:lnTo>
                  <a:pt x="226488" y="377766"/>
                </a:lnTo>
                <a:cubicBezTo>
                  <a:pt x="63606" y="421109"/>
                  <a:pt x="-33174" y="588426"/>
                  <a:pt x="10470" y="751234"/>
                </a:cubicBezTo>
                <a:lnTo>
                  <a:pt x="401431" y="2209803"/>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1" name="任意多边形 10"/>
          <p:cNvSpPr/>
          <p:nvPr userDrawn="1">
            <p:custDataLst>
              <p:tags r:id="rId8"/>
            </p:custDataLst>
          </p:nvPr>
        </p:nvSpPr>
        <p:spPr>
          <a:xfrm>
            <a:off x="11166827" y="5168920"/>
            <a:ext cx="1016000" cy="1676400"/>
          </a:xfrm>
          <a:custGeom>
            <a:avLst/>
            <a:gdLst>
              <a:gd name="connisteX0" fmla="*/ 1025161 w 1025161"/>
              <a:gd name="connsiteY0" fmla="*/ 1689070 h 1689079"/>
              <a:gd name="connisteX1" fmla="*/ 301258 w 1025161"/>
              <a:gd name="connsiteY1" fmla="*/ 1689070 h 1689079"/>
              <a:gd name="connisteX2" fmla="*/ 10195 w 1025161"/>
              <a:gd name="connsiteY2" fmla="*/ 587950 h 1689079"/>
              <a:gd name="connisteX3" fmla="*/ 225463 w 1025161"/>
              <a:gd name="connsiteY3" fmla="*/ 215780 h 1689079"/>
              <a:gd name="connisteX4" fmla="*/ 1025161 w 1025161"/>
              <a:gd name="connsiteY4" fmla="*/ 0 h 1689079"/>
              <a:gd name="connisteX5" fmla="*/ 1025161 w 1025161"/>
              <a:gd name="connsiteY5" fmla="*/ 1689070 h 1689079"/>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Lst>
            <a:rect l="0" t="0" r="0" b="0"/>
            <a:pathLst>
              <a:path w="1025161" h="1689080">
                <a:moveTo>
                  <a:pt x="1025161" y="1689071"/>
                </a:moveTo>
                <a:lnTo>
                  <a:pt x="301258" y="1689071"/>
                </a:lnTo>
                <a:lnTo>
                  <a:pt x="10196" y="587950"/>
                </a:lnTo>
                <a:cubicBezTo>
                  <a:pt x="-32672" y="425800"/>
                  <a:pt x="63533" y="259479"/>
                  <a:pt x="225464" y="215780"/>
                </a:cubicBezTo>
                <a:lnTo>
                  <a:pt x="1025161" y="0"/>
                </a:lnTo>
                <a:lnTo>
                  <a:pt x="1025161" y="1689071"/>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 name="矩形 11"/>
          <p:cNvSpPr/>
          <p:nvPr userDrawn="1">
            <p:custDataLst>
              <p:tags r:id="rId9"/>
            </p:custDataLst>
          </p:nvPr>
        </p:nvSpPr>
        <p:spPr>
          <a:xfrm>
            <a:off x="0" y="6349996"/>
            <a:ext cx="508000" cy="508000"/>
          </a:xfrm>
          <a:prstGeom prst="rect">
            <a:avLst/>
          </a:pr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任意多边形 12"/>
          <p:cNvSpPr/>
          <p:nvPr userDrawn="1">
            <p:custDataLst>
              <p:tags r:id="rId10"/>
            </p:custDataLst>
          </p:nvPr>
        </p:nvSpPr>
        <p:spPr>
          <a:xfrm>
            <a:off x="1015999" y="2425702"/>
            <a:ext cx="1562100" cy="50800"/>
          </a:xfrm>
          <a:custGeom>
            <a:avLst/>
            <a:gdLst>
              <a:gd name="connisteX0" fmla="*/ 0 w 1574797"/>
              <a:gd name="connsiteY0" fmla="*/ 25402 h 50804"/>
              <a:gd name="connisteX1" fmla="*/ 25402 w 1574797"/>
              <a:gd name="connsiteY1" fmla="*/ 0 h 50804"/>
              <a:gd name="connisteX2" fmla="*/ 1549395 w 1574797"/>
              <a:gd name="connsiteY2" fmla="*/ 0 h 50804"/>
              <a:gd name="connisteX3" fmla="*/ 1574797 w 1574797"/>
              <a:gd name="connsiteY3" fmla="*/ 25402 h 50804"/>
              <a:gd name="connisteX4" fmla="*/ 1574797 w 1574797"/>
              <a:gd name="connsiteY4" fmla="*/ 25402 h 50804"/>
              <a:gd name="connisteX5" fmla="*/ 1549395 w 1574797"/>
              <a:gd name="connsiteY5" fmla="*/ 50804 h 50804"/>
              <a:gd name="connisteX6" fmla="*/ 25402 w 1574797"/>
              <a:gd name="connsiteY6" fmla="*/ 50804 h 50804"/>
              <a:gd name="connisteX7" fmla="*/ 0 w 1574797"/>
              <a:gd name="connsiteY7" fmla="*/ 25402 h 50804"/>
              <a:gd name="connisteX8" fmla="*/ 0 w 1574797"/>
              <a:gd name="connsiteY8" fmla="*/ 25402 h 50804"/>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1574798" h="50804">
                <a:moveTo>
                  <a:pt x="0" y="25402"/>
                </a:moveTo>
                <a:cubicBezTo>
                  <a:pt x="0" y="11375"/>
                  <a:pt x="11375" y="0"/>
                  <a:pt x="25402" y="0"/>
                </a:cubicBezTo>
                <a:lnTo>
                  <a:pt x="1549396" y="0"/>
                </a:lnTo>
                <a:cubicBezTo>
                  <a:pt x="1563432" y="0"/>
                  <a:pt x="1574798" y="11375"/>
                  <a:pt x="1574798" y="25402"/>
                </a:cubicBezTo>
                <a:lnTo>
                  <a:pt x="1574798" y="25402"/>
                </a:lnTo>
                <a:cubicBezTo>
                  <a:pt x="1574798" y="39429"/>
                  <a:pt x="1563432" y="50804"/>
                  <a:pt x="1549396" y="50804"/>
                </a:cubicBezTo>
                <a:lnTo>
                  <a:pt x="25402" y="50804"/>
                </a:lnTo>
                <a:cubicBezTo>
                  <a:pt x="11375" y="50804"/>
                  <a:pt x="0" y="39429"/>
                  <a:pt x="0" y="25402"/>
                </a:cubicBezTo>
                <a:lnTo>
                  <a:pt x="0" y="25402"/>
                </a:lnTo>
                <a:close/>
              </a:path>
            </a:pathLst>
          </a:cu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 name="文本占位符 4"/>
          <p:cNvSpPr>
            <a:spLocks noGrp="1"/>
          </p:cNvSpPr>
          <p:nvPr>
            <p:ph type="body" idx="13" hasCustomPrompt="1"/>
            <p:custDataLst>
              <p:tags r:id="rId11"/>
            </p:custDataLst>
          </p:nvPr>
        </p:nvSpPr>
        <p:spPr>
          <a:xfrm>
            <a:off x="1015999" y="1892296"/>
            <a:ext cx="9296403" cy="457200"/>
          </a:xfrm>
          <a:noFill/>
        </p:spPr>
        <p:txBody>
          <a:bodyPr lIns="0" tIns="0" rIns="0" bIns="0" anchor="t">
            <a:noAutofit/>
          </a:bodyPr>
          <a:lstStyle>
            <a:lvl1pPr algn="l">
              <a:lnSpc>
                <a:spcPct val="125000"/>
              </a:lnSpc>
              <a:buNone/>
              <a:defRPr sz="2400" b="0">
                <a:solidFill>
                  <a:schemeClr val="accent1"/>
                </a:solidFill>
                <a:latin typeface="Microsoft YaHei UI" panose="020B0503020204020204" charset="-122"/>
                <a:ea typeface="Microsoft YaHei UI" panose="020B0503020204020204" charset="-122"/>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zh-CN" altLang="en-US"/>
              <a:t>20XX YEAR </a:t>
            </a:r>
          </a:p>
        </p:txBody>
      </p:sp>
      <p:sp>
        <p:nvSpPr>
          <p:cNvPr id="6" name="标题 5"/>
          <p:cNvSpPr>
            <a:spLocks noGrp="1"/>
          </p:cNvSpPr>
          <p:nvPr>
            <p:ph type="ctrTitle" idx="14" hasCustomPrompt="1"/>
            <p:custDataLst>
              <p:tags r:id="rId12"/>
            </p:custDataLst>
          </p:nvPr>
        </p:nvSpPr>
        <p:spPr>
          <a:xfrm>
            <a:off x="1015999" y="2794004"/>
            <a:ext cx="8572500" cy="2095503"/>
          </a:xfrm>
          <a:noFill/>
        </p:spPr>
        <p:txBody>
          <a:bodyPr lIns="0" tIns="0" rIns="0" bIns="0" anchor="t">
            <a:noAutofit/>
          </a:bodyPr>
          <a:lstStyle>
            <a:lvl1pPr algn="l">
              <a:lnSpc>
                <a:spcPct val="111000"/>
              </a:lnSpc>
              <a:buNone/>
              <a:defRPr sz="6000" b="1">
                <a:solidFill>
                  <a:schemeClr val="accent1"/>
                </a:solidFill>
                <a:latin typeface="微软雅黑" panose="020B0503020204020204" charset="-122"/>
                <a:ea typeface="微软雅黑" panose="020B0503020204020204" charset="-122"/>
                <a:cs typeface="微软雅黑" panose="020B0503020204020204" charset="-122"/>
              </a:defRPr>
            </a:lvl1pPr>
          </a:lstStyle>
          <a:p>
            <a:r>
              <a:rPr lang="zh-CN" altLang="en-US"/>
              <a:t>高校毕业论文答辩
通用模板</a:t>
            </a:r>
          </a:p>
        </p:txBody>
      </p:sp>
      <p:sp>
        <p:nvSpPr>
          <p:cNvPr id="7" name="文本占位符 6"/>
          <p:cNvSpPr>
            <a:spLocks noGrp="1"/>
          </p:cNvSpPr>
          <p:nvPr>
            <p:ph type="body" idx="15" hasCustomPrompt="1"/>
            <p:custDataLst>
              <p:tags r:id="rId13"/>
            </p:custDataLst>
          </p:nvPr>
        </p:nvSpPr>
        <p:spPr>
          <a:xfrm>
            <a:off x="1015999" y="5321296"/>
            <a:ext cx="9296403" cy="457200"/>
          </a:xfrm>
          <a:noFill/>
        </p:spPr>
        <p:txBody>
          <a:bodyPr lIns="0" tIns="0" rIns="0" bIns="0" anchor="t">
            <a:noAutofit/>
          </a:bodyPr>
          <a:lstStyle>
            <a:lvl1pPr algn="l">
              <a:lnSpc>
                <a:spcPct val="125000"/>
              </a:lnSpc>
              <a:buNone/>
              <a:defRPr sz="2400" b="0">
                <a:solidFill>
                  <a:schemeClr val="accent1"/>
                </a:solidFill>
                <a:latin typeface="Microsoft YaHei UI" panose="020B0503020204020204" charset="-122"/>
                <a:ea typeface="Microsoft YaHei UI" panose="020B0503020204020204" charset="-122"/>
              </a:defRPr>
            </a:lvl1pPr>
            <a:lvl2pPr>
              <a:defRPr>
                <a:solidFill>
                  <a:schemeClr val="accent1"/>
                </a:solidFill>
              </a:defRPr>
            </a:lvl2pPr>
            <a:lvl3pPr>
              <a:defRPr>
                <a:solidFill>
                  <a:schemeClr val="accent1"/>
                </a:solidFill>
              </a:defRPr>
            </a:lvl3pPr>
            <a:lvl4pPr>
              <a:defRPr>
                <a:solidFill>
                  <a:schemeClr val="accent1"/>
                </a:solidFill>
              </a:defRPr>
            </a:lvl4pPr>
            <a:lvl5pPr>
              <a:defRPr>
                <a:solidFill>
                  <a:schemeClr val="accent1"/>
                </a:solidFill>
              </a:defRPr>
            </a:lvl5pPr>
          </a:lstStyle>
          <a:p>
            <a:pPr lvl="0"/>
            <a:r>
              <a:rPr lang="zh-CN" altLang="en-US"/>
              <a:t>BY WPS</a:t>
            </a: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idx="1"/>
            <p:custDataLst>
              <p:tags r:id="rId2"/>
            </p:custDataLst>
          </p:nvPr>
        </p:nvSpPr>
        <p:spPr>
          <a:xfrm>
            <a:off x="608400" y="1490400"/>
            <a:ext cx="10969200" cy="47592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secHead" preserve="1">
  <p:cSld name="章节页-1">
    <p:bg>
      <p:bgPr>
        <a:solidFill>
          <a:schemeClr val="bg2"/>
        </a:solidFill>
        <a:effectLst/>
      </p:bgPr>
    </p:bg>
    <p:spTree>
      <p:nvGrpSpPr>
        <p:cNvPr id="1" name=""/>
        <p:cNvGrpSpPr/>
        <p:nvPr/>
      </p:nvGrpSpPr>
      <p:grpSpPr>
        <a:xfrm>
          <a:off x="0" y="0"/>
          <a:ext cx="0" cy="0"/>
          <a:chOff x="0" y="0"/>
          <a:chExt cx="0" cy="0"/>
        </a:xfrm>
      </p:grpSpPr>
      <p:sp>
        <p:nvSpPr>
          <p:cNvPr id="7" name="任意多边形 6"/>
          <p:cNvSpPr/>
          <p:nvPr userDrawn="1">
            <p:custDataLst>
              <p:tags r:id="rId1"/>
            </p:custDataLst>
          </p:nvPr>
        </p:nvSpPr>
        <p:spPr>
          <a:xfrm flipV="1">
            <a:off x="0" y="0"/>
            <a:ext cx="12179300" cy="3937000"/>
          </a:xfrm>
          <a:custGeom>
            <a:avLst/>
            <a:gdLst>
              <a:gd name="connisteX0" fmla="*/ 0 w 12191996"/>
              <a:gd name="connsiteY0" fmla="*/ 0 h 3937004"/>
              <a:gd name="connisteX1" fmla="*/ 12191996 w 12191996"/>
              <a:gd name="connsiteY1" fmla="*/ 1252682 h 3937004"/>
              <a:gd name="connisteX2" fmla="*/ 12191996 w 12191996"/>
              <a:gd name="connsiteY2" fmla="*/ 3937004 h 3937004"/>
              <a:gd name="connisteX3" fmla="*/ 0 w 12191996"/>
              <a:gd name="connsiteY3" fmla="*/ 3937004 h 3937004"/>
              <a:gd name="connisteX4" fmla="*/ 0 w 12191996"/>
              <a:gd name="connsiteY4" fmla="*/ 0 h 3937004"/>
            </a:gdLst>
            <a:ahLst/>
            <a:cxnLst>
              <a:cxn ang="0">
                <a:pos x="connisteX0" y="connsiteY0"/>
              </a:cxn>
              <a:cxn ang="0">
                <a:pos x="connisteX1" y="connsiteY1"/>
              </a:cxn>
              <a:cxn ang="0">
                <a:pos x="connisteX2" y="connsiteY2"/>
              </a:cxn>
              <a:cxn ang="0">
                <a:pos x="connisteX3" y="connsiteY3"/>
              </a:cxn>
              <a:cxn ang="0">
                <a:pos x="connisteX4" y="connsiteY4"/>
              </a:cxn>
            </a:cxnLst>
            <a:rect l="0" t="0" r="0" b="0"/>
            <a:pathLst>
              <a:path w="12191997" h="3937004">
                <a:moveTo>
                  <a:pt x="0" y="0"/>
                </a:moveTo>
                <a:lnTo>
                  <a:pt x="12191997" y="1252682"/>
                </a:lnTo>
                <a:lnTo>
                  <a:pt x="12191997" y="3937004"/>
                </a:lnTo>
                <a:lnTo>
                  <a:pt x="0" y="3937004"/>
                </a:lnTo>
                <a:lnTo>
                  <a:pt x="0" y="0"/>
                </a:lnTo>
                <a:close/>
              </a:path>
            </a:pathLst>
          </a:cu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8" name="任意多边形 7"/>
          <p:cNvSpPr/>
          <p:nvPr userDrawn="1">
            <p:custDataLst>
              <p:tags r:id="rId2"/>
            </p:custDataLst>
          </p:nvPr>
        </p:nvSpPr>
        <p:spPr>
          <a:xfrm>
            <a:off x="7313015" y="27"/>
            <a:ext cx="4610100" cy="2362200"/>
          </a:xfrm>
          <a:custGeom>
            <a:avLst/>
            <a:gdLst>
              <a:gd name="connisteX0" fmla="*/ 4612325 w 4612315"/>
              <a:gd name="connsiteY0" fmla="*/ 0 h 2362379"/>
              <a:gd name="connisteX1" fmla="*/ 3339745 w 4612315"/>
              <a:gd name="connsiteY1" fmla="*/ 2209647 h 2362379"/>
              <a:gd name="connisteX2" fmla="*/ 2923208 w 4612315"/>
              <a:gd name="connsiteY2" fmla="*/ 2321497 h 2362379"/>
              <a:gd name="connisteX3" fmla="*/ 152448 w 4612315"/>
              <a:gd name="connsiteY3" fmla="*/ 721790 h 2362379"/>
              <a:gd name="connisteX4" fmla="*/ 41221 w 4612315"/>
              <a:gd name="connsiteY4" fmla="*/ 304842 h 2362379"/>
              <a:gd name="connisteX5" fmla="*/ 218120 w 4612315"/>
              <a:gd name="connsiteY5" fmla="*/ 0 h 2362379"/>
              <a:gd name="connisteX6" fmla="*/ 4612325 w 4612315"/>
              <a:gd name="connsiteY6" fmla="*/ 0 h 2362379"/>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4612316" h="2362380">
                <a:moveTo>
                  <a:pt x="4612325" y="0"/>
                </a:moveTo>
                <a:lnTo>
                  <a:pt x="3339745" y="2209648"/>
                </a:lnTo>
                <a:cubicBezTo>
                  <a:pt x="3255666" y="2355632"/>
                  <a:pt x="3069110" y="2405722"/>
                  <a:pt x="2923209" y="2321497"/>
                </a:cubicBezTo>
                <a:lnTo>
                  <a:pt x="152449" y="721791"/>
                </a:lnTo>
                <a:cubicBezTo>
                  <a:pt x="6437" y="637492"/>
                  <a:pt x="-43397" y="450671"/>
                  <a:pt x="41221" y="304843"/>
                </a:cubicBezTo>
                <a:lnTo>
                  <a:pt x="218121" y="0"/>
                </a:lnTo>
                <a:lnTo>
                  <a:pt x="4612325" y="0"/>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任意多边形 8"/>
          <p:cNvSpPr/>
          <p:nvPr userDrawn="1">
            <p:custDataLst>
              <p:tags r:id="rId3"/>
            </p:custDataLst>
          </p:nvPr>
        </p:nvSpPr>
        <p:spPr>
          <a:xfrm>
            <a:off x="8006011" y="27"/>
            <a:ext cx="3327400" cy="1663700"/>
          </a:xfrm>
          <a:custGeom>
            <a:avLst/>
            <a:gdLst>
              <a:gd name="connisteX0" fmla="*/ 3335118 w 3335127"/>
              <a:gd name="connsiteY0" fmla="*/ 0 h 1668523"/>
              <a:gd name="connisteX1" fmla="*/ 2460879 w 3335127"/>
              <a:gd name="connsiteY1" fmla="*/ 1515947 h 1668523"/>
              <a:gd name="connisteX2" fmla="*/ 2044442 w 3335127"/>
              <a:gd name="connsiteY2" fmla="*/ 1627632 h 1668523"/>
              <a:gd name="connisteX3" fmla="*/ 152448 w 3335127"/>
              <a:gd name="connsiteY3" fmla="*/ 535298 h 1668523"/>
              <a:gd name="connisteX4" fmla="*/ 40672 w 3335127"/>
              <a:gd name="connsiteY4" fmla="*/ 119301 h 1668523"/>
              <a:gd name="connisteX5" fmla="*/ 109325 w 3335127"/>
              <a:gd name="connsiteY5" fmla="*/ 0 h 1668523"/>
              <a:gd name="connisteX6" fmla="*/ 3335118 w 3335127"/>
              <a:gd name="connsiteY6" fmla="*/ 0 h 1668523"/>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3335128" h="1668524">
                <a:moveTo>
                  <a:pt x="3335119" y="0"/>
                </a:moveTo>
                <a:lnTo>
                  <a:pt x="2460879" y="1515947"/>
                </a:lnTo>
                <a:cubicBezTo>
                  <a:pt x="2376754" y="1661821"/>
                  <a:pt x="2190281" y="1711830"/>
                  <a:pt x="2044443" y="1627632"/>
                </a:cubicBezTo>
                <a:lnTo>
                  <a:pt x="152449" y="535299"/>
                </a:lnTo>
                <a:cubicBezTo>
                  <a:pt x="6812" y="451211"/>
                  <a:pt x="-43205" y="265057"/>
                  <a:pt x="40673" y="119302"/>
                </a:cubicBezTo>
                <a:lnTo>
                  <a:pt x="109326" y="0"/>
                </a:lnTo>
                <a:lnTo>
                  <a:pt x="3335119" y="0"/>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0" name="任意多边形 9"/>
          <p:cNvSpPr/>
          <p:nvPr userDrawn="1">
            <p:custDataLst>
              <p:tags r:id="rId4"/>
            </p:custDataLst>
          </p:nvPr>
        </p:nvSpPr>
        <p:spPr>
          <a:xfrm>
            <a:off x="8677967" y="0"/>
            <a:ext cx="2070100" cy="965200"/>
          </a:xfrm>
          <a:custGeom>
            <a:avLst/>
            <a:gdLst>
              <a:gd name="connisteX0" fmla="*/ 1603107 w 2078924"/>
              <a:gd name="connsiteY0" fmla="*/ 822566 h 974805"/>
              <a:gd name="connisteX1" fmla="*/ 2078924 w 2078924"/>
              <a:gd name="connsiteY1" fmla="*/ 0 h 974805"/>
              <a:gd name="connisteX2" fmla="*/ 1025024 w 2078924"/>
              <a:gd name="connsiteY2" fmla="*/ 0 h 974805"/>
              <a:gd name="connisteX3" fmla="*/ 34235 w 2078924"/>
              <a:gd name="connsiteY3" fmla="*/ 27 h 974805"/>
              <a:gd name="connisteX4" fmla="*/ 112260 w 2078924"/>
              <a:gd name="connsiteY4" fmla="*/ 313492 h 974805"/>
              <a:gd name="connisteX5" fmla="*/ 1186863 w 2078924"/>
              <a:gd name="connsiteY5" fmla="*/ 933913 h 974805"/>
              <a:gd name="connisteX6" fmla="*/ 1603107 w 2078924"/>
              <a:gd name="connsiteY6" fmla="*/ 822566 h 974805"/>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2078925" h="974805">
                <a:moveTo>
                  <a:pt x="1603108" y="822567"/>
                </a:moveTo>
                <a:lnTo>
                  <a:pt x="2078925" y="0"/>
                </a:lnTo>
                <a:lnTo>
                  <a:pt x="1025024" y="0"/>
                </a:lnTo>
                <a:lnTo>
                  <a:pt x="34235" y="27"/>
                </a:lnTo>
                <a:cubicBezTo>
                  <a:pt x="-33202" y="107753"/>
                  <a:pt x="2185" y="249942"/>
                  <a:pt x="112261" y="313493"/>
                </a:cubicBezTo>
                <a:lnTo>
                  <a:pt x="1186864" y="933913"/>
                </a:lnTo>
                <a:cubicBezTo>
                  <a:pt x="1332564" y="1018029"/>
                  <a:pt x="1518855" y="968194"/>
                  <a:pt x="1603108" y="822567"/>
                </a:cubicBez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1" name="图片 10" descr="C:/Users/86153/AppData/Local/Temp/figmazip/slide_d9c135ed2e17f6dd\datas\氛围图-6002&amp;64867.png"/>
          <p:cNvPicPr>
            <a:picLocks noChangeAspect="1"/>
          </p:cNvPicPr>
          <p:nvPr userDrawn="1">
            <p:custDataLst>
              <p:tags r:id="rId5"/>
            </p:custDataLst>
          </p:nvPr>
        </p:nvPicPr>
        <p:blipFill>
          <a:blip r:embed="rId14" r:link="rId15"/>
          <a:stretch>
            <a:fillRect/>
          </a:stretch>
        </p:blipFill>
        <p:spPr>
          <a:xfrm>
            <a:off x="609600" y="1218565"/>
            <a:ext cx="3377565" cy="5029200"/>
          </a:xfrm>
          <a:prstGeom prst="rect">
            <a:avLst/>
          </a:prstGeom>
        </p:spPr>
      </p:pic>
      <p:sp>
        <p:nvSpPr>
          <p:cNvPr id="12" name="任意多边形 11"/>
          <p:cNvSpPr/>
          <p:nvPr userDrawn="1">
            <p:custDataLst>
              <p:tags r:id="rId6"/>
            </p:custDataLst>
          </p:nvPr>
        </p:nvSpPr>
        <p:spPr>
          <a:xfrm>
            <a:off x="3987799" y="1219197"/>
            <a:ext cx="7594600" cy="5029200"/>
          </a:xfrm>
          <a:custGeom>
            <a:avLst/>
            <a:gdLst>
              <a:gd name="connisteX0" fmla="*/ 0 w 7594604"/>
              <a:gd name="connsiteY0" fmla="*/ 0 h 5029200"/>
              <a:gd name="connisteX1" fmla="*/ 7391396 w 7594604"/>
              <a:gd name="connsiteY1" fmla="*/ 0 h 5029200"/>
              <a:gd name="connisteX2" fmla="*/ 7594604 w 7594604"/>
              <a:gd name="connsiteY2" fmla="*/ 203197 h 5029200"/>
              <a:gd name="connisteX3" fmla="*/ 7594604 w 7594604"/>
              <a:gd name="connsiteY3" fmla="*/ 4826002 h 5029200"/>
              <a:gd name="connisteX4" fmla="*/ 7391396 w 7594604"/>
              <a:gd name="connsiteY4" fmla="*/ 5029200 h 5029200"/>
              <a:gd name="connisteX5" fmla="*/ 0 w 7594604"/>
              <a:gd name="connsiteY5" fmla="*/ 5029200 h 5029200"/>
              <a:gd name="connisteX6" fmla="*/ 0 w 7594604"/>
              <a:gd name="connsiteY6" fmla="*/ 0 h 5029200"/>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7594604" h="5029200">
                <a:moveTo>
                  <a:pt x="0" y="0"/>
                </a:moveTo>
                <a:lnTo>
                  <a:pt x="7391397" y="0"/>
                </a:lnTo>
                <a:cubicBezTo>
                  <a:pt x="7503630" y="0"/>
                  <a:pt x="7594604" y="90974"/>
                  <a:pt x="7594604" y="203198"/>
                </a:cubicBezTo>
                <a:lnTo>
                  <a:pt x="7594604" y="4826002"/>
                </a:lnTo>
                <a:cubicBezTo>
                  <a:pt x="7594604" y="4938226"/>
                  <a:pt x="7503630" y="5029200"/>
                  <a:pt x="7391397" y="5029200"/>
                </a:cubicBezTo>
                <a:lnTo>
                  <a:pt x="0" y="5029200"/>
                </a:lnTo>
                <a:lnTo>
                  <a:pt x="0" y="0"/>
                </a:lnTo>
                <a:close/>
              </a:path>
            </a:pathLst>
          </a:custGeom>
          <a:solidFill>
            <a:schemeClr val="bg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椭圆 12"/>
          <p:cNvSpPr/>
          <p:nvPr userDrawn="1">
            <p:custDataLst>
              <p:tags r:id="rId7"/>
            </p:custDataLst>
          </p:nvPr>
        </p:nvSpPr>
        <p:spPr>
          <a:xfrm>
            <a:off x="2997202" y="2743200"/>
            <a:ext cx="1866900" cy="1866900"/>
          </a:xfrm>
          <a:prstGeom prst="ellipse">
            <a:avLst/>
          </a:prstGeom>
          <a:solidFill>
            <a:schemeClr val="accent1"/>
          </a:solidFill>
          <a:ln w="47625">
            <a:solidFill>
              <a:schemeClr val="bg1"/>
            </a:solidFill>
            <a:prstDash val="solid"/>
            <a:headEnd type="none"/>
            <a:tailEnd type="none"/>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 name="日期占位符 3"/>
          <p:cNvSpPr>
            <a:spLocks noGrp="1"/>
          </p:cNvSpPr>
          <p:nvPr>
            <p:ph type="dt" sz="half" idx="10"/>
            <p:custDataLst>
              <p:tags r:id="rId8"/>
            </p:custDataLst>
          </p:nvPr>
        </p:nvSpPr>
        <p:spPr/>
        <p:txBody>
          <a:body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11"/>
            <p:custDataLst>
              <p:tags r:id="rId9"/>
            </p:custDataLst>
          </p:nvPr>
        </p:nvSpPr>
        <p:spPr/>
        <p:txBody>
          <a:bodyPr/>
          <a:lstStyle/>
          <a:p>
            <a:endParaRPr lang="zh-CN" altLang="en-US"/>
          </a:p>
        </p:txBody>
      </p:sp>
      <p:sp>
        <p:nvSpPr>
          <p:cNvPr id="6" name="灯片编号占位符 5"/>
          <p:cNvSpPr>
            <a:spLocks noGrp="1"/>
          </p:cNvSpPr>
          <p:nvPr>
            <p:ph type="sldNum" sz="quarter" idx="12"/>
            <p:custDataLst>
              <p:tags r:id="rId10"/>
            </p:custDataLst>
          </p:nvPr>
        </p:nvSpPr>
        <p:spPr/>
        <p:txBody>
          <a:bodyPr/>
          <a:lstStyle/>
          <a:p>
            <a:fld id="{49AE70B2-8BF9-45C0-BB95-33D1B9D3A854}" type="slidenum">
              <a:rPr lang="zh-CN" altLang="en-US" smtClean="0"/>
              <a:t>‹#›</a:t>
            </a:fld>
            <a:endParaRPr lang="zh-CN" altLang="en-US"/>
          </a:p>
        </p:txBody>
      </p:sp>
      <p:sp>
        <p:nvSpPr>
          <p:cNvPr id="14" name="文本占位符 13"/>
          <p:cNvSpPr>
            <a:spLocks noGrp="1"/>
          </p:cNvSpPr>
          <p:nvPr>
            <p:ph type="body" idx="13" hasCustomPrompt="1"/>
            <p:custDataLst>
              <p:tags r:id="rId11"/>
            </p:custDataLst>
          </p:nvPr>
        </p:nvSpPr>
        <p:spPr>
          <a:xfrm>
            <a:off x="3397252" y="3014420"/>
            <a:ext cx="1206496" cy="1350688"/>
          </a:xfrm>
          <a:noFill/>
        </p:spPr>
        <p:txBody>
          <a:bodyPr lIns="0" tIns="0" rIns="0" bIns="0" anchor="ctr">
            <a:noAutofit/>
          </a:bodyPr>
          <a:lstStyle>
            <a:lvl1pPr algn="ctr">
              <a:lnSpc>
                <a:spcPct val="109000"/>
              </a:lnSpc>
              <a:buNone/>
              <a:defRPr sz="6400" b="1">
                <a:solidFill>
                  <a:schemeClr val="bg1"/>
                </a:solidFill>
                <a:latin typeface="Microsoft YaHei UI" panose="020B0503020204020204" charset="-122"/>
                <a:ea typeface="Microsoft YaHei UI" panose="020B0503020204020204" charset="-122"/>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zh-CN" altLang="en-US"/>
              <a:t>01</a:t>
            </a:r>
          </a:p>
        </p:txBody>
      </p:sp>
      <p:sp>
        <p:nvSpPr>
          <p:cNvPr id="15" name="标题 14"/>
          <p:cNvSpPr>
            <a:spLocks noGrp="1"/>
          </p:cNvSpPr>
          <p:nvPr>
            <p:ph type="ctrTitle" idx="14" hasCustomPrompt="1"/>
            <p:custDataLst>
              <p:tags r:id="rId12"/>
            </p:custDataLst>
          </p:nvPr>
        </p:nvSpPr>
        <p:spPr>
          <a:xfrm>
            <a:off x="5537204" y="3124203"/>
            <a:ext cx="4851404" cy="1219197"/>
          </a:xfrm>
          <a:noFill/>
        </p:spPr>
        <p:txBody>
          <a:bodyPr lIns="0" tIns="0" rIns="0" bIns="0" anchor="ctr">
            <a:noAutofit/>
          </a:bodyPr>
          <a:lstStyle>
            <a:lvl1pPr algn="l">
              <a:lnSpc>
                <a:spcPct val="104000"/>
              </a:lnSpc>
              <a:buNone/>
              <a:defRPr sz="4800" b="0">
                <a:solidFill>
                  <a:schemeClr val="tx1"/>
                </a:solidFill>
                <a:latin typeface="Microsoft YaHei UI" panose="020B0503020204020204" charset="-122"/>
                <a:ea typeface="Microsoft YaHei UI" panose="020B0503020204020204" charset="-122"/>
              </a:defRPr>
            </a:lvl1pPr>
          </a:lstStyle>
          <a:p>
            <a:r>
              <a:rPr lang="zh-CN" altLang="en-US"/>
              <a:t>章节页的标题</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2024/12/25</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2024/12/25</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2024/12/25</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990800" y="3848400"/>
            <a:ext cx="7768800" cy="766800"/>
          </a:xfrm>
        </p:spPr>
        <p:txBody>
          <a:bodyPr lIns="90000" tIns="46800" rIns="90000" bIns="46800" anchor="b" anchorCtr="0">
            <a:normAutofit/>
          </a:bodyPr>
          <a:lstStyle>
            <a:lvl1pPr>
              <a:defRPr sz="4400"/>
            </a:lvl1pPr>
          </a:lstStyle>
          <a:p>
            <a:r>
              <a:rPr lang="zh-CN" altLang="en-US" dirty="0"/>
              <a:t>单击此处编辑标题</a:t>
            </a:r>
          </a:p>
        </p:txBody>
      </p:sp>
      <p:sp>
        <p:nvSpPr>
          <p:cNvPr id="3" name="文本占位符 2"/>
          <p:cNvSpPr>
            <a:spLocks noGrp="1"/>
          </p:cNvSpPr>
          <p:nvPr>
            <p:ph type="body" idx="1" hasCustomPrompt="1"/>
            <p:custDataLst>
              <p:tags r:id="rId2"/>
            </p:custDataLst>
          </p:nvPr>
        </p:nvSpPr>
        <p:spPr>
          <a:xfrm>
            <a:off x="1990800" y="4615200"/>
            <a:ext cx="7768800" cy="867600"/>
          </a:xfrm>
        </p:spPr>
        <p:txBody>
          <a:bodyPr lIns="90000" tIns="46800" rIns="90000" bIns="46800">
            <a:normAutofit/>
          </a:bodyPr>
          <a:lstStyle>
            <a:lvl1pPr marL="0" indent="0">
              <a:buNone/>
              <a:defRPr sz="1800">
                <a:solidFill>
                  <a:schemeClr val="tx1">
                    <a:lumMod val="65000"/>
                    <a:lumOff val="35000"/>
                  </a:schemeClr>
                </a:soli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单击此处编辑文本</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2024/12/25</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2024/12/25</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2024/12/25</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08400" y="774000"/>
            <a:ext cx="10972800" cy="5482800"/>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结束页-1">
    <p:bg>
      <p:bgPr>
        <a:solidFill>
          <a:schemeClr val="bg1"/>
        </a:solidFill>
        <a:effectLst/>
      </p:bgPr>
    </p:bg>
    <p:spTree>
      <p:nvGrpSpPr>
        <p:cNvPr id="1" name=""/>
        <p:cNvGrpSpPr/>
        <p:nvPr/>
      </p:nvGrpSpPr>
      <p:grpSpPr>
        <a:xfrm>
          <a:off x="0" y="0"/>
          <a:ext cx="0" cy="0"/>
          <a:chOff x="0" y="0"/>
          <a:chExt cx="0" cy="0"/>
        </a:xfrm>
      </p:grpSpPr>
      <p:pic>
        <p:nvPicPr>
          <p:cNvPr id="6" name="图片 5" descr="C:/Users/86153/AppData/Local/Temp/figmazip/slide_d7cbe41c20128d09\datas\氛围图-6002&amp;64892.png"/>
          <p:cNvPicPr>
            <a:picLocks noChangeAspect="1"/>
          </p:cNvPicPr>
          <p:nvPr userDrawn="1">
            <p:custDataLst>
              <p:tags r:id="rId1"/>
            </p:custDataLst>
          </p:nvPr>
        </p:nvPicPr>
        <p:blipFill>
          <a:blip r:embed="rId13" r:link="rId14"/>
          <a:stretch>
            <a:fillRect/>
          </a:stretch>
        </p:blipFill>
        <p:spPr>
          <a:xfrm>
            <a:off x="0" y="0"/>
            <a:ext cx="12191365" cy="6858000"/>
          </a:xfrm>
          <a:prstGeom prst="rect">
            <a:avLst/>
          </a:prstGeom>
        </p:spPr>
      </p:pic>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2024/12/25</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10" name="矩形 9"/>
          <p:cNvSpPr/>
          <p:nvPr userDrawn="1">
            <p:custDataLst>
              <p:tags r:id="rId4"/>
            </p:custDataLst>
          </p:nvPr>
        </p:nvSpPr>
        <p:spPr>
          <a:xfrm>
            <a:off x="11684002" y="0"/>
            <a:ext cx="508000" cy="508000"/>
          </a:xfrm>
          <a:prstGeom prst="rect">
            <a:avLst/>
          </a:pr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1" name="任意多边形 10"/>
          <p:cNvSpPr/>
          <p:nvPr userDrawn="1">
            <p:custDataLst>
              <p:tags r:id="rId5"/>
            </p:custDataLst>
          </p:nvPr>
        </p:nvSpPr>
        <p:spPr>
          <a:xfrm>
            <a:off x="0" y="0"/>
            <a:ext cx="6096000" cy="6858000"/>
          </a:xfrm>
          <a:custGeom>
            <a:avLst/>
            <a:gdLst>
              <a:gd name="connisteX0" fmla="*/ 0 w 6096003"/>
              <a:gd name="connsiteY0" fmla="*/ 0 h 6858000"/>
              <a:gd name="connisteX1" fmla="*/ 6096003 w 6096003"/>
              <a:gd name="connsiteY1" fmla="*/ 0 h 6858000"/>
              <a:gd name="connisteX2" fmla="*/ 4310060 w 6096003"/>
              <a:gd name="connsiteY2" fmla="*/ 6858000 h 6858000"/>
              <a:gd name="connisteX3" fmla="*/ 0 w 6096003"/>
              <a:gd name="connsiteY3" fmla="*/ 6858000 h 6858000"/>
              <a:gd name="connisteX4" fmla="*/ 0 w 6096003"/>
              <a:gd name="connsiteY4" fmla="*/ 0 h 6858000"/>
            </a:gdLst>
            <a:ahLst/>
            <a:cxnLst>
              <a:cxn ang="0">
                <a:pos x="connisteX0" y="connsiteY0"/>
              </a:cxn>
              <a:cxn ang="0">
                <a:pos x="connisteX1" y="connsiteY1"/>
              </a:cxn>
              <a:cxn ang="0">
                <a:pos x="connisteX2" y="connsiteY2"/>
              </a:cxn>
              <a:cxn ang="0">
                <a:pos x="connisteX3" y="connsiteY3"/>
              </a:cxn>
              <a:cxn ang="0">
                <a:pos x="connisteX4" y="connsiteY4"/>
              </a:cxn>
            </a:cxnLst>
            <a:rect l="0" t="0" r="0" b="0"/>
            <a:pathLst>
              <a:path w="6096003" h="6858000">
                <a:moveTo>
                  <a:pt x="0" y="0"/>
                </a:moveTo>
                <a:lnTo>
                  <a:pt x="6096003" y="0"/>
                </a:lnTo>
                <a:lnTo>
                  <a:pt x="4310061" y="6858000"/>
                </a:lnTo>
                <a:lnTo>
                  <a:pt x="0" y="6858000"/>
                </a:lnTo>
                <a:lnTo>
                  <a:pt x="0" y="0"/>
                </a:lnTo>
                <a:close/>
              </a:path>
            </a:pathLst>
          </a:cu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 name="任意多边形 11"/>
          <p:cNvSpPr/>
          <p:nvPr userDrawn="1">
            <p:custDataLst>
              <p:tags r:id="rId6"/>
            </p:custDataLst>
          </p:nvPr>
        </p:nvSpPr>
        <p:spPr>
          <a:xfrm>
            <a:off x="0" y="4114772"/>
            <a:ext cx="3073400" cy="2743200"/>
          </a:xfrm>
          <a:custGeom>
            <a:avLst/>
            <a:gdLst>
              <a:gd name="connisteX0" fmla="*/ 2930487 w 3077358"/>
              <a:gd name="connsiteY0" fmla="*/ 1776020 h 2743209"/>
              <a:gd name="connisteX1" fmla="*/ 3036722 w 3077358"/>
              <a:gd name="connsiteY1" fmla="*/ 2188652 h 2743209"/>
              <a:gd name="connisteX2" fmla="*/ 2717770 w 3077358"/>
              <a:gd name="connsiteY2" fmla="*/ 2743209 h 2743209"/>
              <a:gd name="connisteX3" fmla="*/ 0 w 3077358"/>
              <a:gd name="connsiteY3" fmla="*/ 2743209 h 2743209"/>
              <a:gd name="connisteX4" fmla="*/ 0 w 3077358"/>
              <a:gd name="connsiteY4" fmla="*/ 0 h 2743209"/>
              <a:gd name="connisteX5" fmla="*/ 2930487 w 3077358"/>
              <a:gd name="connsiteY5" fmla="*/ 1776020 h 2743209"/>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Lst>
            <a:rect l="0" t="0" r="0" b="0"/>
            <a:pathLst>
              <a:path w="3077358" h="2743209">
                <a:moveTo>
                  <a:pt x="2930487" y="1776021"/>
                </a:moveTo>
                <a:cubicBezTo>
                  <a:pt x="3072119" y="1861856"/>
                  <a:pt x="3119302" y="2045092"/>
                  <a:pt x="3036722" y="2188653"/>
                </a:cubicBezTo>
                <a:lnTo>
                  <a:pt x="2717771" y="2743209"/>
                </a:lnTo>
                <a:lnTo>
                  <a:pt x="0" y="2743209"/>
                </a:lnTo>
                <a:lnTo>
                  <a:pt x="0" y="0"/>
                </a:lnTo>
                <a:lnTo>
                  <a:pt x="2930487" y="1776021"/>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3" name="任意多边形 12"/>
          <p:cNvSpPr/>
          <p:nvPr userDrawn="1">
            <p:custDataLst>
              <p:tags r:id="rId7"/>
            </p:custDataLst>
          </p:nvPr>
        </p:nvSpPr>
        <p:spPr>
          <a:xfrm>
            <a:off x="0" y="4904412"/>
            <a:ext cx="2374900" cy="1943100"/>
          </a:xfrm>
          <a:custGeom>
            <a:avLst/>
            <a:gdLst>
              <a:gd name="connisteX0" fmla="*/ 0 w 2381125"/>
              <a:gd name="connsiteY0" fmla="*/ 99422 h 1953597"/>
              <a:gd name="connisteX1" fmla="*/ 0 w 2381125"/>
              <a:gd name="connsiteY1" fmla="*/ 1953588 h 1953597"/>
              <a:gd name="connisteX2" fmla="*/ 2133596 w 2381125"/>
              <a:gd name="connsiteY2" fmla="*/ 1953588 h 1953597"/>
              <a:gd name="connisteX3" fmla="*/ 2341001 w 2381125"/>
              <a:gd name="connsiteY3" fmla="*/ 1590150 h 1953597"/>
              <a:gd name="connisteX4" fmla="*/ 2228676 w 2381125"/>
              <a:gd name="connsiteY4" fmla="*/ 1175113 h 1953597"/>
              <a:gd name="connisteX5" fmla="*/ 231142 w 2381125"/>
              <a:gd name="connsiteY5" fmla="*/ 21845 h 1953597"/>
              <a:gd name="connisteX6" fmla="*/ 0 w 2381125"/>
              <a:gd name="connsiteY6" fmla="*/ 99422 h 1953597"/>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2381125" h="1953597">
                <a:moveTo>
                  <a:pt x="0" y="99423"/>
                </a:moveTo>
                <a:lnTo>
                  <a:pt x="0" y="1953588"/>
                </a:lnTo>
                <a:lnTo>
                  <a:pt x="2133597" y="1953588"/>
                </a:lnTo>
                <a:lnTo>
                  <a:pt x="2341001" y="1590151"/>
                </a:lnTo>
                <a:cubicBezTo>
                  <a:pt x="2424138" y="1444469"/>
                  <a:pt x="2373938" y="1258982"/>
                  <a:pt x="2228676" y="1175114"/>
                </a:cubicBezTo>
                <a:lnTo>
                  <a:pt x="231142" y="21845"/>
                </a:lnTo>
                <a:cubicBezTo>
                  <a:pt x="146441" y="-27066"/>
                  <a:pt x="38048" y="9318"/>
                  <a:pt x="0" y="99423"/>
                </a:cubicBez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4" name="任意多边形 13"/>
          <p:cNvSpPr/>
          <p:nvPr userDrawn="1">
            <p:custDataLst>
              <p:tags r:id="rId8"/>
            </p:custDataLst>
          </p:nvPr>
        </p:nvSpPr>
        <p:spPr>
          <a:xfrm>
            <a:off x="0" y="5638803"/>
            <a:ext cx="1676400" cy="1206500"/>
          </a:xfrm>
          <a:custGeom>
            <a:avLst/>
            <a:gdLst>
              <a:gd name="connisteX0" fmla="*/ 1536932 w 1689097"/>
              <a:gd name="connsiteY0" fmla="*/ 625870 h 1219196"/>
              <a:gd name="connisteX1" fmla="*/ 1646706 w 1689097"/>
              <a:gd name="connsiteY1" fmla="*/ 1043842 h 1219196"/>
              <a:gd name="connisteX2" fmla="*/ 1542949 w 1689097"/>
              <a:gd name="connsiteY2" fmla="*/ 1219196 h 1219196"/>
              <a:gd name="connisteX3" fmla="*/ 0 w 1689097"/>
              <a:gd name="connsiteY3" fmla="*/ 1219196 h 1219196"/>
              <a:gd name="connisteX4" fmla="*/ 0 w 1689097"/>
              <a:gd name="connsiteY4" fmla="*/ 326230 h 1219196"/>
              <a:gd name="connisteX5" fmla="*/ 111291 w 1689097"/>
              <a:gd name="connsiteY5" fmla="*/ 145023 h 1219196"/>
              <a:gd name="connisteX6" fmla="*/ 522707 w 1689097"/>
              <a:gd name="connsiteY6" fmla="*/ 40773 h 1219196"/>
              <a:gd name="connisteX7" fmla="*/ 1536932 w 1689097"/>
              <a:gd name="connsiteY7" fmla="*/ 625870 h 1219196"/>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Lst>
            <a:rect l="0" t="0" r="0" b="0"/>
            <a:pathLst>
              <a:path w="1689098" h="1219197">
                <a:moveTo>
                  <a:pt x="1536933" y="625870"/>
                </a:moveTo>
                <a:cubicBezTo>
                  <a:pt x="1683511" y="710425"/>
                  <a:pt x="1732843" y="898261"/>
                  <a:pt x="1646706" y="1043842"/>
                </a:cubicBezTo>
                <a:lnTo>
                  <a:pt x="1542949" y="1219197"/>
                </a:lnTo>
                <a:lnTo>
                  <a:pt x="0" y="1219197"/>
                </a:lnTo>
                <a:lnTo>
                  <a:pt x="0" y="326230"/>
                </a:lnTo>
                <a:lnTo>
                  <a:pt x="111292" y="145024"/>
                </a:lnTo>
                <a:cubicBezTo>
                  <a:pt x="197520" y="4645"/>
                  <a:pt x="379951" y="-41587"/>
                  <a:pt x="522708" y="40773"/>
                </a:cubicBezTo>
                <a:lnTo>
                  <a:pt x="1536933" y="625870"/>
                </a:lnTo>
                <a:close/>
              </a:path>
            </a:pathLst>
          </a:custGeom>
          <a:solidFill>
            <a:schemeClr val="accent2">
              <a:alpha val="15000"/>
            </a:schemeClr>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 name="灯片编号占位符 4"/>
          <p:cNvSpPr>
            <a:spLocks noGrp="1"/>
          </p:cNvSpPr>
          <p:nvPr>
            <p:ph type="sldNum" sz="quarter" idx="12"/>
            <p:custDataLst>
              <p:tags r:id="rId9"/>
            </p:custDataLst>
          </p:nvPr>
        </p:nvSpPr>
        <p:spPr/>
        <p:txBody>
          <a:bodyPr/>
          <a:lstStyle/>
          <a:p>
            <a:fld id="{49AE70B2-8BF9-45C0-BB95-33D1B9D3A854}" type="slidenum">
              <a:rPr lang="zh-CN" altLang="en-US" smtClean="0"/>
              <a:t>‹#›</a:t>
            </a:fld>
            <a:endParaRPr lang="zh-CN" altLang="en-US"/>
          </a:p>
        </p:txBody>
      </p:sp>
      <p:sp>
        <p:nvSpPr>
          <p:cNvPr id="8" name="副标题 7"/>
          <p:cNvSpPr>
            <a:spLocks noGrp="1"/>
          </p:cNvSpPr>
          <p:nvPr>
            <p:ph type="subTitle" idx="13" hasCustomPrompt="1"/>
            <p:custDataLst>
              <p:tags r:id="rId10"/>
            </p:custDataLst>
          </p:nvPr>
        </p:nvSpPr>
        <p:spPr>
          <a:xfrm>
            <a:off x="6730999" y="2692396"/>
            <a:ext cx="4394204" cy="457200"/>
          </a:xfrm>
          <a:noFill/>
        </p:spPr>
        <p:txBody>
          <a:bodyPr lIns="0" tIns="0" rIns="0" bIns="0" anchor="t">
            <a:noAutofit/>
          </a:bodyPr>
          <a:lstStyle>
            <a:lvl1pPr marL="0" indent="0" algn="r">
              <a:lnSpc>
                <a:spcPct val="125000"/>
              </a:lnSpc>
              <a:buNone/>
              <a:defRPr sz="2400" b="0">
                <a:solidFill>
                  <a:schemeClr val="accent1"/>
                </a:solidFill>
                <a:latin typeface="Microsoft YaHei UI" panose="020B0503020204020204" charset="-122"/>
                <a:ea typeface="Microsoft YaHei UI"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THE END</a:t>
            </a:r>
          </a:p>
        </p:txBody>
      </p:sp>
      <p:sp>
        <p:nvSpPr>
          <p:cNvPr id="9" name="标题 8"/>
          <p:cNvSpPr>
            <a:spLocks noGrp="1"/>
          </p:cNvSpPr>
          <p:nvPr>
            <p:ph type="ctrTitle" idx="14" hasCustomPrompt="1"/>
            <p:custDataLst>
              <p:tags r:id="rId11"/>
            </p:custDataLst>
          </p:nvPr>
        </p:nvSpPr>
        <p:spPr>
          <a:xfrm>
            <a:off x="6603998" y="3149596"/>
            <a:ext cx="4521196" cy="1015999"/>
          </a:xfrm>
          <a:noFill/>
        </p:spPr>
        <p:txBody>
          <a:bodyPr lIns="0" tIns="0" rIns="0" bIns="0" anchor="t">
            <a:noAutofit/>
          </a:bodyPr>
          <a:lstStyle>
            <a:lvl1pPr algn="r">
              <a:lnSpc>
                <a:spcPct val="104000"/>
              </a:lnSpc>
              <a:buNone/>
              <a:defRPr sz="6400" b="1">
                <a:solidFill>
                  <a:schemeClr val="accent1"/>
                </a:solidFill>
                <a:latin typeface="Microsoft YaHei UI" panose="020B0503020204020204" charset="-122"/>
                <a:ea typeface="Microsoft YaHei UI" panose="020B0503020204020204" charset="-122"/>
              </a:defRPr>
            </a:lvl1pPr>
          </a:lstStyle>
          <a:p>
            <a:r>
              <a:rPr lang="zh-CN" altLang="en-US"/>
              <a:t>谢谢观看</a:t>
            </a: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blank" preserve="1">
  <p:cSld name="目录页-1">
    <p:bg>
      <p:bgPr>
        <a:solidFill>
          <a:schemeClr val="bg1"/>
        </a:solidFill>
        <a:effectLst/>
      </p:bgPr>
    </p:bg>
    <p:spTree>
      <p:nvGrpSpPr>
        <p:cNvPr id="1" name=""/>
        <p:cNvGrpSpPr/>
        <p:nvPr/>
      </p:nvGrpSpPr>
      <p:grpSpPr>
        <a:xfrm>
          <a:off x="0" y="0"/>
          <a:ext cx="0" cy="0"/>
          <a:chOff x="0" y="0"/>
          <a:chExt cx="0" cy="0"/>
        </a:xfrm>
      </p:grpSpPr>
      <p:pic>
        <p:nvPicPr>
          <p:cNvPr id="5" name="图片 4" descr="C:/Users/86153/AppData/Local/Temp/figmazip/slide_264876547ade3759\datas\氛围图-6002&amp;65041.png"/>
          <p:cNvPicPr>
            <a:picLocks noChangeAspect="1"/>
          </p:cNvPicPr>
          <p:nvPr userDrawn="1">
            <p:custDataLst>
              <p:tags r:id="rId1"/>
            </p:custDataLst>
          </p:nvPr>
        </p:nvPicPr>
        <p:blipFill>
          <a:blip r:embed="rId6" r:link="rId7"/>
          <a:stretch>
            <a:fillRect/>
          </a:stretch>
        </p:blipFill>
        <p:spPr>
          <a:xfrm>
            <a:off x="0" y="0"/>
            <a:ext cx="12191365" cy="6858000"/>
          </a:xfrm>
          <a:prstGeom prst="rect">
            <a:avLst/>
          </a:prstGeom>
        </p:spPr>
      </p:pic>
      <p:sp>
        <p:nvSpPr>
          <p:cNvPr id="2" name="日期占位符 1"/>
          <p:cNvSpPr>
            <a:spLocks noGrp="1"/>
          </p:cNvSpPr>
          <p:nvPr>
            <p:ph type="dt" sz="half" idx="10"/>
          </p:nvPr>
        </p:nvSpPr>
        <p:spPr/>
        <p:txBody>
          <a:bodyPr/>
          <a:lstStyle/>
          <a:p>
            <a:fld id="{760FBDFE-C587-4B4C-A407-44438C67B59E}" type="datetimeFigureOut">
              <a:rPr lang="zh-CN" altLang="en-US" smtClean="0"/>
              <a:t>2024/12/25</a:t>
            </a:fld>
            <a:endParaRPr lang="zh-CN" altLang="en-US"/>
          </a:p>
        </p:txBody>
      </p:sp>
      <p:sp>
        <p:nvSpPr>
          <p:cNvPr id="3" name="页脚占位符 2"/>
          <p:cNvSpPr>
            <a:spLocks noGrp="1"/>
          </p:cNvSpPr>
          <p:nvPr>
            <p:ph type="ftr" sz="quarter" idx="11"/>
          </p:nvPr>
        </p:nvSpPr>
        <p:spPr/>
        <p:txBody>
          <a:bodyPr/>
          <a:lstStyle/>
          <a:p>
            <a:endParaRPr lang="zh-CN" altLang="en-US" dirty="0"/>
          </a:p>
        </p:txBody>
      </p:sp>
      <p:sp>
        <p:nvSpPr>
          <p:cNvPr id="8" name="任意多边形 7"/>
          <p:cNvSpPr/>
          <p:nvPr userDrawn="1">
            <p:custDataLst>
              <p:tags r:id="rId2"/>
            </p:custDataLst>
          </p:nvPr>
        </p:nvSpPr>
        <p:spPr>
          <a:xfrm>
            <a:off x="3556001" y="1524003"/>
            <a:ext cx="8623300" cy="4508500"/>
          </a:xfrm>
          <a:custGeom>
            <a:avLst/>
            <a:gdLst>
              <a:gd name="connisteX0" fmla="*/ 0 w 8635995"/>
              <a:gd name="connsiteY0" fmla="*/ 203197 h 4521195"/>
              <a:gd name="connisteX1" fmla="*/ 203197 w 8635995"/>
              <a:gd name="connsiteY1" fmla="*/ 0 h 4521195"/>
              <a:gd name="connisteX2" fmla="*/ 8635995 w 8635995"/>
              <a:gd name="connsiteY2" fmla="*/ 0 h 4521195"/>
              <a:gd name="connisteX3" fmla="*/ 8635995 w 8635995"/>
              <a:gd name="connsiteY3" fmla="*/ 4521195 h 4521195"/>
              <a:gd name="connisteX4" fmla="*/ 203197 w 8635995"/>
              <a:gd name="connsiteY4" fmla="*/ 4521195 h 4521195"/>
              <a:gd name="connisteX5" fmla="*/ 0 w 8635995"/>
              <a:gd name="connsiteY5" fmla="*/ 4317997 h 4521195"/>
              <a:gd name="connisteX6" fmla="*/ 0 w 8635995"/>
              <a:gd name="connsiteY6" fmla="*/ 203197 h 4521195"/>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8635996" h="4521196">
                <a:moveTo>
                  <a:pt x="0" y="203198"/>
                </a:moveTo>
                <a:cubicBezTo>
                  <a:pt x="0" y="90974"/>
                  <a:pt x="90974" y="0"/>
                  <a:pt x="203198" y="0"/>
                </a:cubicBezTo>
                <a:lnTo>
                  <a:pt x="8635996" y="0"/>
                </a:lnTo>
                <a:lnTo>
                  <a:pt x="8635996" y="4521196"/>
                </a:lnTo>
                <a:lnTo>
                  <a:pt x="203198" y="4521196"/>
                </a:lnTo>
                <a:cubicBezTo>
                  <a:pt x="90974" y="4521196"/>
                  <a:pt x="0" y="4430231"/>
                  <a:pt x="0" y="4317998"/>
                </a:cubicBezTo>
                <a:lnTo>
                  <a:pt x="0" y="203198"/>
                </a:lnTo>
                <a:close/>
              </a:path>
            </a:pathLst>
          </a:custGeom>
          <a:solidFill>
            <a:schemeClr val="bg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4" name="灯片编号占位符 3"/>
          <p:cNvSpPr>
            <a:spLocks noGrp="1"/>
          </p:cNvSpPr>
          <p:nvPr>
            <p:ph type="sldNum" sz="quarter" idx="12"/>
          </p:nvPr>
        </p:nvSpPr>
        <p:spPr/>
        <p:txBody>
          <a:bodyPr/>
          <a:lstStyle/>
          <a:p>
            <a:fld id="{49AE70B2-8BF9-45C0-BB95-33D1B9D3A854}" type="slidenum">
              <a:rPr lang="zh-CN" altLang="en-US" smtClean="0"/>
              <a:t>‹#›</a:t>
            </a:fld>
            <a:endParaRPr lang="zh-CN" altLang="en-US" dirty="0"/>
          </a:p>
        </p:txBody>
      </p:sp>
      <p:sp>
        <p:nvSpPr>
          <p:cNvPr id="6" name="标题 5"/>
          <p:cNvSpPr>
            <a:spLocks noGrp="1"/>
          </p:cNvSpPr>
          <p:nvPr>
            <p:ph type="ctrTitle" idx="13" hasCustomPrompt="1"/>
            <p:custDataLst>
              <p:tags r:id="rId3"/>
            </p:custDataLst>
          </p:nvPr>
        </p:nvSpPr>
        <p:spPr>
          <a:xfrm>
            <a:off x="825502" y="2019297"/>
            <a:ext cx="2260598" cy="761997"/>
          </a:xfrm>
          <a:noFill/>
        </p:spPr>
        <p:txBody>
          <a:bodyPr lIns="0" tIns="0" rIns="0" bIns="0" anchor="t">
            <a:noAutofit/>
          </a:bodyPr>
          <a:lstStyle>
            <a:lvl1pPr algn="l">
              <a:lnSpc>
                <a:spcPct val="114000"/>
              </a:lnSpc>
              <a:buNone/>
              <a:defRPr sz="4400" b="1">
                <a:solidFill>
                  <a:schemeClr val="bg1"/>
                </a:solidFill>
                <a:latin typeface="Microsoft YaHei UI" panose="020B0503020204020204" charset="-122"/>
                <a:ea typeface="Microsoft YaHei UI" panose="020B0503020204020204" charset="-122"/>
              </a:defRPr>
            </a:lvl1pPr>
          </a:lstStyle>
          <a:p>
            <a:r>
              <a:rPr lang="zh-CN" altLang="en-US"/>
              <a:t>目录</a:t>
            </a:r>
          </a:p>
        </p:txBody>
      </p:sp>
      <p:sp>
        <p:nvSpPr>
          <p:cNvPr id="7" name="副标题 6"/>
          <p:cNvSpPr>
            <a:spLocks noGrp="1"/>
          </p:cNvSpPr>
          <p:nvPr>
            <p:ph type="subTitle" idx="14" hasCustomPrompt="1"/>
            <p:custDataLst>
              <p:tags r:id="rId4"/>
            </p:custDataLst>
          </p:nvPr>
        </p:nvSpPr>
        <p:spPr>
          <a:xfrm>
            <a:off x="825502" y="1549396"/>
            <a:ext cx="2197102" cy="457200"/>
          </a:xfrm>
          <a:noFill/>
        </p:spPr>
        <p:txBody>
          <a:bodyPr lIns="0" tIns="0" rIns="0" bIns="0" anchor="t">
            <a:noAutofit/>
          </a:bodyPr>
          <a:lstStyle>
            <a:lvl1pPr marL="0" indent="0" algn="l">
              <a:lnSpc>
                <a:spcPct val="125000"/>
              </a:lnSpc>
              <a:buNone/>
              <a:defRPr sz="2400" b="0">
                <a:solidFill>
                  <a:schemeClr val="bg1"/>
                </a:solidFill>
                <a:latin typeface="Microsoft YaHei UI" panose="020B0503020204020204" charset="-122"/>
                <a:ea typeface="Microsoft YaHei UI" panose="020B050302020402020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CONTENTS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内容占位符 2"/>
          <p:cNvSpPr>
            <a:spLocks noGrp="1"/>
          </p:cNvSpPr>
          <p:nvPr>
            <p:ph sz="half" idx="1"/>
            <p:custDataLst>
              <p:tags r:id="rId2"/>
            </p:custDataLst>
          </p:nvPr>
        </p:nvSpPr>
        <p:spPr>
          <a:xfrm>
            <a:off x="608400" y="1501200"/>
            <a:ext cx="5176800" cy="4748400"/>
          </a:xfrm>
        </p:spPr>
        <p:txBody>
          <a:bodyPr vert="horz" lIns="90000" tIns="46800" rIns="90000" bIns="4680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custDataLst>
              <p:tags r:id="rId3"/>
            </p:custDataLst>
          </p:nvPr>
        </p:nvSpPr>
        <p:spPr>
          <a:xfrm>
            <a:off x="6411600" y="1501200"/>
            <a:ext cx="5176800" cy="4748400"/>
          </a:xfrm>
        </p:spPr>
        <p:txBody>
          <a:bodyPr lIns="90000" tIns="46800" rIns="90000" bIns="4680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2024/12/25</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文本占位符 2"/>
          <p:cNvSpPr>
            <a:spLocks noGrp="1"/>
          </p:cNvSpPr>
          <p:nvPr>
            <p:ph type="body" idx="1" hasCustomPrompt="1"/>
            <p:custDataLst>
              <p:tags r:id="rId2"/>
            </p:custDataLst>
          </p:nvPr>
        </p:nvSpPr>
        <p:spPr>
          <a:xfrm>
            <a:off x="608400" y="1429200"/>
            <a:ext cx="5342400" cy="381600"/>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0840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custDataLst>
              <p:tags r:id="rId4"/>
            </p:custDataLst>
          </p:nvPr>
        </p:nvSpPr>
        <p:spPr>
          <a:xfrm>
            <a:off x="6235750" y="1421729"/>
            <a:ext cx="5342400" cy="381600"/>
          </a:xfrm>
        </p:spPr>
        <p:txBody>
          <a:bodyPr vert="horz" lIns="101600" tIns="38100" rIns="76200" bIns="38100" rtlCol="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单击此处编辑文本</a:t>
            </a:r>
          </a:p>
        </p:txBody>
      </p:sp>
      <p:sp>
        <p:nvSpPr>
          <p:cNvPr id="6" name="内容占位符 5"/>
          <p:cNvSpPr>
            <a:spLocks noGrp="1"/>
          </p:cNvSpPr>
          <p:nvPr>
            <p:ph sz="quarter" idx="4"/>
            <p:custDataLst>
              <p:tags r:id="rId5"/>
            </p:custDataLst>
          </p:nvPr>
        </p:nvSpPr>
        <p:spPr>
          <a:xfrm>
            <a:off x="6235750" y="1854000"/>
            <a:ext cx="5342400" cy="4395600"/>
          </a:xfrm>
        </p:spPr>
        <p:txBody>
          <a:bodyPr vert="horz" lIns="101600" tIns="0" rIns="82550" bIns="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2024/12/25</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2024/12/25</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2024/12/25</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1"/>
            </p:custDataLst>
          </p:nvPr>
        </p:nvSpPr>
        <p:spPr>
          <a:xfrm>
            <a:off x="608400" y="1555200"/>
            <a:ext cx="5233077" cy="4608000"/>
          </a:xfrm>
        </p:spPr>
        <p:txBody>
          <a:bodyPr vert="horz" lIns="90000" tIns="46800" rIns="90000" bIns="46800" rtlCol="0">
            <a:normAutofit/>
          </a:bodyPr>
          <a:lstStyle>
            <a:lvl1pPr>
              <a:buNone/>
              <a:defRPr sz="1600"/>
            </a:lvl1pPr>
          </a:lstStyle>
          <a:p>
            <a:pPr lvl="0"/>
            <a:endParaRPr lang="zh-CN" altLang="en-US"/>
          </a:p>
        </p:txBody>
      </p:sp>
      <p:sp>
        <p:nvSpPr>
          <p:cNvPr id="4" name="文本占位符 3"/>
          <p:cNvSpPr>
            <a:spLocks noGrp="1"/>
          </p:cNvSpPr>
          <p:nvPr>
            <p:ph type="body" sz="half" idx="2"/>
            <p:custDataLst>
              <p:tags r:id="rId2"/>
            </p:custDataLst>
          </p:nvPr>
        </p:nvSpPr>
        <p:spPr>
          <a:xfrm>
            <a:off x="6350400" y="1555200"/>
            <a:ext cx="5227200" cy="4608000"/>
          </a:xfrm>
        </p:spPr>
        <p:txBody>
          <a:bodyPr vert="horz" lIns="90000" tIns="46800" rIns="90000" bIns="46800" rtlCol="0">
            <a:normAutofit/>
          </a:bodyPr>
          <a:lstStyle>
            <a:lvl1pPr>
              <a:buNone/>
              <a:defRPr sz="1600"/>
            </a:lvl1pPr>
          </a:lstStyle>
          <a:p>
            <a:pPr lvl="0"/>
            <a:r>
              <a:rPr lang="zh-CN" altLang="en-US"/>
              <a:t>单击此处编辑母版文本样式</a:t>
            </a:r>
          </a:p>
        </p:txBody>
      </p:sp>
      <p:sp>
        <p:nvSpPr>
          <p:cNvPr id="5" name="日期占位符 4"/>
          <p:cNvSpPr>
            <a:spLocks noGrp="1"/>
          </p:cNvSpPr>
          <p:nvPr>
            <p:ph type="dt" sz="half" idx="10"/>
            <p:custDataLst>
              <p:tags r:id="rId3"/>
            </p:custDataLst>
          </p:nvPr>
        </p:nvSpPr>
        <p:spPr/>
        <p:txBody>
          <a:bodyPr/>
          <a:lstStyle/>
          <a:p>
            <a:fld id="{9EFD9D74-47D9-4702-A33C-335B63B48DBF}" type="datetimeFigureOut">
              <a:rPr lang="zh-CN" altLang="en-US" smtClean="0"/>
              <a:t>2024/12/25</a:t>
            </a:fld>
            <a:endParaRPr lang="zh-CN" altLang="en-US" dirty="0"/>
          </a:p>
        </p:txBody>
      </p:sp>
      <p:sp>
        <p:nvSpPr>
          <p:cNvPr id="6" name="页脚占位符 5"/>
          <p:cNvSpPr>
            <a:spLocks noGrp="1"/>
          </p:cNvSpPr>
          <p:nvPr>
            <p:ph type="ftr" sz="quarter" idx="11"/>
            <p:custDataLst>
              <p:tags r:id="rId4"/>
            </p:custDataLst>
          </p:nvPr>
        </p:nvSpPr>
        <p:spPr/>
        <p:txBody>
          <a:bodyPr/>
          <a:lstStyle/>
          <a:p>
            <a:endParaRPr lang="zh-CN" altLang="en-US" dirty="0"/>
          </a:p>
        </p:txBody>
      </p:sp>
      <p:sp>
        <p:nvSpPr>
          <p:cNvPr id="7" name="灯片编号占位符 6"/>
          <p:cNvSpPr>
            <a:spLocks noGrp="1"/>
          </p:cNvSpPr>
          <p:nvPr>
            <p:ph type="sldNum" sz="quarter" idx="12"/>
            <p:custDataLst>
              <p:tags r:id="rId5"/>
            </p:custDataLst>
          </p:nvPr>
        </p:nvSpPr>
        <p:spPr/>
        <p:txBody>
          <a:bodyPr/>
          <a:lstStyle/>
          <a:p>
            <a:fld id="{FABC47A4-756D-490B-A52F-7D9E2C9FC05F}" type="slidenum">
              <a:rPr lang="zh-CN" altLang="en-US" smtClean="0"/>
              <a:t>‹#›</a:t>
            </a:fld>
            <a:endParaRPr lang="zh-CN" altLang="en-US"/>
          </a:p>
        </p:txBody>
      </p:sp>
      <p:sp>
        <p:nvSpPr>
          <p:cNvPr id="9" name="标题 8"/>
          <p:cNvSpPr>
            <a:spLocks noGrp="1"/>
          </p:cNvSpPr>
          <p:nvPr>
            <p:ph type="title"/>
            <p:custDataLst>
              <p:tags r:id="rId6"/>
            </p:custDataLst>
          </p:nvPr>
        </p:nvSpPr>
        <p:spPr/>
        <p:txBody>
          <a:bodyPr/>
          <a:lstStyle/>
          <a:p>
            <a:r>
              <a:rPr lang="zh-CN" altLang="en-US"/>
              <a:t>单击此处编辑母版标题样式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1"/>
            </p:custDataLst>
          </p:nvPr>
        </p:nvSpPr>
        <p:spPr>
          <a:xfrm>
            <a:off x="10234800" y="914400"/>
            <a:ext cx="1044000" cy="5029200"/>
          </a:xfrm>
        </p:spPr>
        <p:txBody>
          <a:bodyPr vert="eaVert" lIns="90000" tIns="46800" rIns="90000" bIns="46800" rtlCol="0" anchor="ctr" anchorCtr="0">
            <a:normAutofit/>
          </a:bodyPr>
          <a:lstStyle>
            <a:lvl1pPr>
              <a:buNone/>
              <a:defRPr sz="2800"/>
            </a:lvl1pPr>
          </a:lstStyle>
          <a:p>
            <a:pPr lvl="0"/>
            <a:r>
              <a:rPr lang="zh-CN" altLang="en-US"/>
              <a:t>单击此处编辑标题</a:t>
            </a:r>
          </a:p>
        </p:txBody>
      </p:sp>
      <p:sp>
        <p:nvSpPr>
          <p:cNvPr id="3" name="竖排文字占位符 2"/>
          <p:cNvSpPr>
            <a:spLocks noGrp="1"/>
          </p:cNvSpPr>
          <p:nvPr>
            <p:ph type="body" orient="vert" idx="1"/>
            <p:custDataLst>
              <p:tags r:id="rId2"/>
            </p:custDataLst>
          </p:nvPr>
        </p:nvSpPr>
        <p:spPr>
          <a:xfrm>
            <a:off x="914400" y="914400"/>
            <a:ext cx="9169200" cy="5029200"/>
          </a:xfrm>
        </p:spPr>
        <p:txBody>
          <a:bodyPr vert="eaVert" lIns="46800" tIns="46800" rIns="46800" bIns="46800"/>
          <a:lstStyle>
            <a:lvl1pPr marL="228600" indent="-228600">
              <a:spcAft>
                <a:spcPts val="1000"/>
              </a:spcAft>
              <a:defRPr spc="300"/>
            </a:lvl1pPr>
            <a:lvl2pPr marL="685800" indent="-228600">
              <a:defRPr spc="300"/>
            </a:lvl2pPr>
            <a:lvl3pPr marL="1143000" indent="-228600">
              <a:defRPr spc="300"/>
            </a:lvl3pPr>
            <a:lvl4pPr marL="1600200" indent="-228600">
              <a:defRPr spc="300"/>
            </a:lvl4pPr>
            <a:lvl5pPr marL="2057400" indent="-228600">
              <a:defRPr spc="300"/>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2.xml"/><Relationship Id="rId18" Type="http://schemas.openxmlformats.org/officeDocument/2006/relationships/tags" Target="../tags/tag7.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tags" Target="../tags/tag6.xml"/><Relationship Id="rId2" Type="http://schemas.openxmlformats.org/officeDocument/2006/relationships/slideLayout" Target="../slideLayouts/slideLayout2.xml"/><Relationship Id="rId16" Type="http://schemas.openxmlformats.org/officeDocument/2006/relationships/tags" Target="../tags/tag5.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4.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3.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theme" Target="../theme/theme2.xml"/><Relationship Id="rId18" Type="http://schemas.openxmlformats.org/officeDocument/2006/relationships/tags" Target="../tags/tag68.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ags" Target="../tags/tag67.xml"/><Relationship Id="rId2" Type="http://schemas.openxmlformats.org/officeDocument/2006/relationships/slideLayout" Target="../slideLayouts/slideLayout13.xml"/><Relationship Id="rId16" Type="http://schemas.openxmlformats.org/officeDocument/2006/relationships/tags" Target="../tags/tag66.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tags" Target="../tags/tag65.xml"/><Relationship Id="rId10" Type="http://schemas.openxmlformats.org/officeDocument/2006/relationships/slideLayout" Target="../slideLayouts/slideLayout21.xml"/><Relationship Id="rId19" Type="http://schemas.openxmlformats.org/officeDocument/2006/relationships/tags" Target="../tags/tag69.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ags" Target="../tags/tag64.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1.xml"/><Relationship Id="rId13" Type="http://schemas.openxmlformats.org/officeDocument/2006/relationships/theme" Target="../theme/theme3.xml"/><Relationship Id="rId18" Type="http://schemas.openxmlformats.org/officeDocument/2006/relationships/tags" Target="../tags/tag155.xml"/><Relationship Id="rId3" Type="http://schemas.openxmlformats.org/officeDocument/2006/relationships/slideLayout" Target="../slideLayouts/slideLayout26.xml"/><Relationship Id="rId7" Type="http://schemas.openxmlformats.org/officeDocument/2006/relationships/slideLayout" Target="../slideLayouts/slideLayout30.xml"/><Relationship Id="rId12" Type="http://schemas.openxmlformats.org/officeDocument/2006/relationships/slideLayout" Target="../slideLayouts/slideLayout35.xml"/><Relationship Id="rId17" Type="http://schemas.openxmlformats.org/officeDocument/2006/relationships/tags" Target="../tags/tag154.xml"/><Relationship Id="rId2" Type="http://schemas.openxmlformats.org/officeDocument/2006/relationships/slideLayout" Target="../slideLayouts/slideLayout25.xml"/><Relationship Id="rId16" Type="http://schemas.openxmlformats.org/officeDocument/2006/relationships/tags" Target="../tags/tag153.xml"/><Relationship Id="rId1" Type="http://schemas.openxmlformats.org/officeDocument/2006/relationships/slideLayout" Target="../slideLayouts/slideLayout24.xml"/><Relationship Id="rId6" Type="http://schemas.openxmlformats.org/officeDocument/2006/relationships/slideLayout" Target="../slideLayouts/slideLayout29.xml"/><Relationship Id="rId11" Type="http://schemas.openxmlformats.org/officeDocument/2006/relationships/slideLayout" Target="../slideLayouts/slideLayout34.xml"/><Relationship Id="rId5" Type="http://schemas.openxmlformats.org/officeDocument/2006/relationships/slideLayout" Target="../slideLayouts/slideLayout28.xml"/><Relationship Id="rId15" Type="http://schemas.openxmlformats.org/officeDocument/2006/relationships/tags" Target="../tags/tag152.xml"/><Relationship Id="rId10" Type="http://schemas.openxmlformats.org/officeDocument/2006/relationships/slideLayout" Target="../slideLayouts/slideLayout33.xml"/><Relationship Id="rId19" Type="http://schemas.openxmlformats.org/officeDocument/2006/relationships/tags" Target="../tags/tag156.xml"/><Relationship Id="rId4" Type="http://schemas.openxmlformats.org/officeDocument/2006/relationships/slideLayout" Target="../slideLayouts/slideLayout27.xml"/><Relationship Id="rId9" Type="http://schemas.openxmlformats.org/officeDocument/2006/relationships/slideLayout" Target="../slideLayouts/slideLayout32.xml"/><Relationship Id="rId14" Type="http://schemas.openxmlformats.org/officeDocument/2006/relationships/tags" Target="../tags/tag15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4"/>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5"/>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6"/>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3"/>
            <p:custDataLst>
              <p:tags r:id="rId17"/>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8"/>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t>‹#›</a:t>
            </a:fld>
            <a:endParaRPr lang="zh-CN" altLang="en-US" dirty="0"/>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5"/>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6"/>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7"/>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3"/>
            <p:custDataLst>
              <p:tags r:id="rId18"/>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9"/>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t>‹#›</a:t>
            </a:fld>
            <a:endParaRPr lang="zh-CN" altLang="en-US" dirty="0"/>
          </a:p>
        </p:txBody>
      </p:sp>
    </p:spTree>
    <p:custDataLst>
      <p:tags r:id="rId14"/>
    </p:custData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custDataLst>
              <p:tags r:id="rId15"/>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p>
        </p:txBody>
      </p:sp>
      <p:sp>
        <p:nvSpPr>
          <p:cNvPr id="3" name="文本占位符 2"/>
          <p:cNvSpPr>
            <a:spLocks noGrp="1"/>
          </p:cNvSpPr>
          <p:nvPr>
            <p:ph type="body" idx="1"/>
            <p:custDataLst>
              <p:tags r:id="rId16"/>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17"/>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defRPr>
            </a:lvl1pPr>
          </a:lstStyle>
          <a:p>
            <a:fld id="{760FBDFE-C587-4B4C-A407-44438C67B59E}" type="datetimeFigureOut">
              <a:rPr lang="zh-CN" altLang="en-US" smtClean="0"/>
              <a:t>2024/12/25</a:t>
            </a:fld>
            <a:endParaRPr lang="zh-CN" altLang="en-US"/>
          </a:p>
        </p:txBody>
      </p:sp>
      <p:sp>
        <p:nvSpPr>
          <p:cNvPr id="5" name="页脚占位符 4"/>
          <p:cNvSpPr>
            <a:spLocks noGrp="1"/>
          </p:cNvSpPr>
          <p:nvPr>
            <p:ph type="ftr" sz="quarter" idx="3"/>
            <p:custDataLst>
              <p:tags r:id="rId18"/>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9"/>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defRPr>
            </a:lvl1pPr>
          </a:lstStyle>
          <a:p>
            <a:fld id="{49AE70B2-8BF9-45C0-BB95-33D1B9D3A854}" type="slidenum">
              <a:rPr lang="zh-CN" altLang="en-US" smtClean="0"/>
              <a:t>‹#›</a:t>
            </a:fld>
            <a:endParaRPr lang="zh-CN" altLang="en-US" dirty="0"/>
          </a:p>
        </p:txBody>
      </p:sp>
    </p:spTree>
    <p:custDataLst>
      <p:tags r:id="rId14"/>
    </p:custData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Lst>
  <p:txStyles>
    <p:titleStyle>
      <a:lvl1pPr algn="l" defTabSz="914400" rtl="0" eaLnBrk="1" fontAlgn="auto" latinLnBrk="0" hangingPunct="1">
        <a:lnSpc>
          <a:spcPct val="100000"/>
        </a:lnSpc>
        <a:spcBef>
          <a:spcPct val="0"/>
        </a:spcBef>
        <a:buNone/>
        <a:defRPr sz="3600" b="0" u="none" strike="noStrike" kern="1200" cap="none" spc="300" normalizeH="0" baseline="0">
          <a:solidFill>
            <a:schemeClr val="tx1">
              <a:lumMod val="85000"/>
              <a:lumOff val="15000"/>
            </a:schemeClr>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mn-lt"/>
          <a:ea typeface="+mn-ea"/>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mn-lt"/>
          <a:ea typeface="+mn-ea"/>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mn-lt"/>
          <a:ea typeface="+mn-ea"/>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mn-lt"/>
          <a:ea typeface="+mn-ea"/>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tags" Target="../tags/tag240.xml"/><Relationship Id="rId2" Type="http://schemas.openxmlformats.org/officeDocument/2006/relationships/tags" Target="../tags/tag239.xml"/><Relationship Id="rId1" Type="http://schemas.openxmlformats.org/officeDocument/2006/relationships/tags" Target="../tags/tag238.xml"/><Relationship Id="rId5" Type="http://schemas.openxmlformats.org/officeDocument/2006/relationships/slideLayout" Target="../slideLayouts/slideLayout12.xml"/><Relationship Id="rId4" Type="http://schemas.openxmlformats.org/officeDocument/2006/relationships/tags" Target="../tags/tag241.xml"/></Relationships>
</file>

<file path=ppt/slides/_rels/slide10.xml.rels><?xml version="1.0" encoding="UTF-8" standalone="yes"?>
<Relationships xmlns="http://schemas.openxmlformats.org/package/2006/relationships"><Relationship Id="rId3" Type="http://schemas.openxmlformats.org/officeDocument/2006/relationships/tags" Target="../tags/tag291.xml"/><Relationship Id="rId2" Type="http://schemas.openxmlformats.org/officeDocument/2006/relationships/tags" Target="../tags/tag290.xml"/><Relationship Id="rId1" Type="http://schemas.openxmlformats.org/officeDocument/2006/relationships/tags" Target="../tags/tag289.xml"/><Relationship Id="rId6" Type="http://schemas.openxmlformats.org/officeDocument/2006/relationships/image" Target="../media/image6.png"/><Relationship Id="rId5" Type="http://schemas.openxmlformats.org/officeDocument/2006/relationships/image" Target="../media/image8.jpeg"/><Relationship Id="rId4"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tags" Target="../tags/tag294.xml"/><Relationship Id="rId7" Type="http://schemas.openxmlformats.org/officeDocument/2006/relationships/image" Target="../media/image6.png"/><Relationship Id="rId2" Type="http://schemas.openxmlformats.org/officeDocument/2006/relationships/tags" Target="../tags/tag293.xml"/><Relationship Id="rId1" Type="http://schemas.openxmlformats.org/officeDocument/2006/relationships/tags" Target="../tags/tag292.xml"/><Relationship Id="rId6" Type="http://schemas.openxmlformats.org/officeDocument/2006/relationships/image" Target="../media/image9.jpeg"/><Relationship Id="rId5" Type="http://schemas.openxmlformats.org/officeDocument/2006/relationships/slideLayout" Target="../slideLayouts/slideLayout18.xml"/><Relationship Id="rId4" Type="http://schemas.openxmlformats.org/officeDocument/2006/relationships/tags" Target="../tags/tag295.xml"/></Relationships>
</file>

<file path=ppt/slides/_rels/slide12.xml.rels><?xml version="1.0" encoding="UTF-8" standalone="yes"?>
<Relationships xmlns="http://schemas.openxmlformats.org/package/2006/relationships"><Relationship Id="rId8" Type="http://schemas.openxmlformats.org/officeDocument/2006/relationships/tags" Target="../tags/tag303.xml"/><Relationship Id="rId13" Type="http://schemas.openxmlformats.org/officeDocument/2006/relationships/tags" Target="../tags/tag308.xml"/><Relationship Id="rId18" Type="http://schemas.openxmlformats.org/officeDocument/2006/relationships/image" Target="../media/image4.png"/><Relationship Id="rId3" Type="http://schemas.openxmlformats.org/officeDocument/2006/relationships/tags" Target="../tags/tag298.xml"/><Relationship Id="rId21" Type="http://schemas.openxmlformats.org/officeDocument/2006/relationships/image" Target="../media/image6.png"/><Relationship Id="rId7" Type="http://schemas.openxmlformats.org/officeDocument/2006/relationships/tags" Target="../tags/tag302.xml"/><Relationship Id="rId12" Type="http://schemas.openxmlformats.org/officeDocument/2006/relationships/tags" Target="../tags/tag307.xml"/><Relationship Id="rId17" Type="http://schemas.openxmlformats.org/officeDocument/2006/relationships/slideLayout" Target="../slideLayouts/slideLayout18.xml"/><Relationship Id="rId2" Type="http://schemas.openxmlformats.org/officeDocument/2006/relationships/tags" Target="../tags/tag297.xml"/><Relationship Id="rId16" Type="http://schemas.openxmlformats.org/officeDocument/2006/relationships/tags" Target="../tags/tag311.xml"/><Relationship Id="rId20" Type="http://schemas.openxmlformats.org/officeDocument/2006/relationships/image" Target="../media/image10.jpeg"/><Relationship Id="rId1" Type="http://schemas.openxmlformats.org/officeDocument/2006/relationships/tags" Target="../tags/tag296.xml"/><Relationship Id="rId6" Type="http://schemas.openxmlformats.org/officeDocument/2006/relationships/tags" Target="../tags/tag301.xml"/><Relationship Id="rId11" Type="http://schemas.openxmlformats.org/officeDocument/2006/relationships/tags" Target="../tags/tag306.xml"/><Relationship Id="rId5" Type="http://schemas.openxmlformats.org/officeDocument/2006/relationships/tags" Target="../tags/tag300.xml"/><Relationship Id="rId15" Type="http://schemas.openxmlformats.org/officeDocument/2006/relationships/tags" Target="../tags/tag310.xml"/><Relationship Id="rId23" Type="http://schemas.openxmlformats.org/officeDocument/2006/relationships/image" Target="../media/image12.jpeg"/><Relationship Id="rId10" Type="http://schemas.openxmlformats.org/officeDocument/2006/relationships/tags" Target="../tags/tag305.xml"/><Relationship Id="rId19" Type="http://schemas.openxmlformats.org/officeDocument/2006/relationships/image" Target="C:/Users/86153/AppData/Local/Temp/figmazip/slide_e31b7685514a1795\datas\&#27675;&#22260;&#22270;-6002&amp;181269.png" TargetMode="External"/><Relationship Id="rId4" Type="http://schemas.openxmlformats.org/officeDocument/2006/relationships/tags" Target="../tags/tag299.xml"/><Relationship Id="rId9" Type="http://schemas.openxmlformats.org/officeDocument/2006/relationships/tags" Target="../tags/tag304.xml"/><Relationship Id="rId14" Type="http://schemas.openxmlformats.org/officeDocument/2006/relationships/tags" Target="../tags/tag309.xml"/><Relationship Id="rId22" Type="http://schemas.openxmlformats.org/officeDocument/2006/relationships/image" Target="../media/image11.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2.xml"/><Relationship Id="rId1" Type="http://schemas.openxmlformats.org/officeDocument/2006/relationships/tags" Target="../tags/tag312.xml"/></Relationships>
</file>

<file path=ppt/slides/_rels/slide14.xml.rels><?xml version="1.0" encoding="UTF-8" standalone="yes"?>
<Relationships xmlns="http://schemas.openxmlformats.org/package/2006/relationships"><Relationship Id="rId3" Type="http://schemas.openxmlformats.org/officeDocument/2006/relationships/tags" Target="../tags/tag315.xml"/><Relationship Id="rId2" Type="http://schemas.openxmlformats.org/officeDocument/2006/relationships/tags" Target="../tags/tag314.xml"/><Relationship Id="rId1" Type="http://schemas.openxmlformats.org/officeDocument/2006/relationships/tags" Target="../tags/tag313.xml"/><Relationship Id="rId4" Type="http://schemas.openxmlformats.org/officeDocument/2006/relationships/slideLayout" Target="../slideLayouts/slideLayout34.xml"/></Relationships>
</file>

<file path=ppt/slides/_rels/slide2.xml.rels><?xml version="1.0" encoding="UTF-8" standalone="yes"?>
<Relationships xmlns="http://schemas.openxmlformats.org/package/2006/relationships"><Relationship Id="rId8" Type="http://schemas.openxmlformats.org/officeDocument/2006/relationships/tags" Target="../tags/tag249.xml"/><Relationship Id="rId13" Type="http://schemas.openxmlformats.org/officeDocument/2006/relationships/tags" Target="../tags/tag254.xml"/><Relationship Id="rId3" Type="http://schemas.openxmlformats.org/officeDocument/2006/relationships/tags" Target="../tags/tag244.xml"/><Relationship Id="rId7" Type="http://schemas.openxmlformats.org/officeDocument/2006/relationships/tags" Target="../tags/tag248.xml"/><Relationship Id="rId12" Type="http://schemas.openxmlformats.org/officeDocument/2006/relationships/tags" Target="../tags/tag253.xml"/><Relationship Id="rId2" Type="http://schemas.openxmlformats.org/officeDocument/2006/relationships/tags" Target="../tags/tag243.xml"/><Relationship Id="rId16" Type="http://schemas.openxmlformats.org/officeDocument/2006/relationships/slideLayout" Target="../slideLayouts/slideLayout23.xml"/><Relationship Id="rId1" Type="http://schemas.openxmlformats.org/officeDocument/2006/relationships/tags" Target="../tags/tag242.xml"/><Relationship Id="rId6" Type="http://schemas.openxmlformats.org/officeDocument/2006/relationships/tags" Target="../tags/tag247.xml"/><Relationship Id="rId11" Type="http://schemas.openxmlformats.org/officeDocument/2006/relationships/tags" Target="../tags/tag252.xml"/><Relationship Id="rId5" Type="http://schemas.openxmlformats.org/officeDocument/2006/relationships/tags" Target="../tags/tag246.xml"/><Relationship Id="rId15" Type="http://schemas.openxmlformats.org/officeDocument/2006/relationships/tags" Target="../tags/tag256.xml"/><Relationship Id="rId10" Type="http://schemas.openxmlformats.org/officeDocument/2006/relationships/tags" Target="../tags/tag251.xml"/><Relationship Id="rId4" Type="http://schemas.openxmlformats.org/officeDocument/2006/relationships/tags" Target="../tags/tag245.xml"/><Relationship Id="rId9" Type="http://schemas.openxmlformats.org/officeDocument/2006/relationships/tags" Target="../tags/tag250.xml"/><Relationship Id="rId14" Type="http://schemas.openxmlformats.org/officeDocument/2006/relationships/tags" Target="../tags/tag255.xml"/></Relationships>
</file>

<file path=ppt/slides/_rels/slide3.xml.rels><?xml version="1.0" encoding="UTF-8" standalone="yes"?>
<Relationships xmlns="http://schemas.openxmlformats.org/package/2006/relationships"><Relationship Id="rId3" Type="http://schemas.openxmlformats.org/officeDocument/2006/relationships/tags" Target="../tags/tag259.xml"/><Relationship Id="rId2" Type="http://schemas.openxmlformats.org/officeDocument/2006/relationships/tags" Target="../tags/tag258.xml"/><Relationship Id="rId1" Type="http://schemas.openxmlformats.org/officeDocument/2006/relationships/tags" Target="../tags/tag257.xml"/><Relationship Id="rId4"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tags" Target="../tags/tag262.xml"/><Relationship Id="rId7" Type="http://schemas.openxmlformats.org/officeDocument/2006/relationships/image" Target="C:/Users/86153/AppData/Local/Temp/figmazip/slide_1d9f4ec02ebe1b8a\datas\&#27675;&#22260;&#22270;-6002&amp;393768.png" TargetMode="External"/><Relationship Id="rId2" Type="http://schemas.openxmlformats.org/officeDocument/2006/relationships/tags" Target="../tags/tag261.xml"/><Relationship Id="rId1" Type="http://schemas.openxmlformats.org/officeDocument/2006/relationships/tags" Target="../tags/tag260.xml"/><Relationship Id="rId6" Type="http://schemas.openxmlformats.org/officeDocument/2006/relationships/image" Target="../media/image4.png"/><Relationship Id="rId5" Type="http://schemas.openxmlformats.org/officeDocument/2006/relationships/slideLayout" Target="../slideLayouts/slideLayout18.xml"/><Relationship Id="rId4" Type="http://schemas.openxmlformats.org/officeDocument/2006/relationships/tags" Target="../tags/tag263.xml"/></Relationships>
</file>

<file path=ppt/slides/_rels/slide5.xml.rels><?xml version="1.0" encoding="UTF-8" standalone="yes"?>
<Relationships xmlns="http://schemas.openxmlformats.org/package/2006/relationships"><Relationship Id="rId3" Type="http://schemas.openxmlformats.org/officeDocument/2006/relationships/tags" Target="../tags/tag266.xml"/><Relationship Id="rId2" Type="http://schemas.openxmlformats.org/officeDocument/2006/relationships/tags" Target="../tags/tag265.xml"/><Relationship Id="rId1" Type="http://schemas.openxmlformats.org/officeDocument/2006/relationships/tags" Target="../tags/tag264.xml"/><Relationship Id="rId4"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8" Type="http://schemas.openxmlformats.org/officeDocument/2006/relationships/slideLayout" Target="../slideLayouts/slideLayout18.xml"/><Relationship Id="rId3" Type="http://schemas.openxmlformats.org/officeDocument/2006/relationships/tags" Target="../tags/tag269.xml"/><Relationship Id="rId7" Type="http://schemas.openxmlformats.org/officeDocument/2006/relationships/tags" Target="../tags/tag273.xml"/><Relationship Id="rId2" Type="http://schemas.openxmlformats.org/officeDocument/2006/relationships/tags" Target="../tags/tag268.xml"/><Relationship Id="rId1" Type="http://schemas.openxmlformats.org/officeDocument/2006/relationships/tags" Target="../tags/tag267.xml"/><Relationship Id="rId6" Type="http://schemas.openxmlformats.org/officeDocument/2006/relationships/tags" Target="../tags/tag272.xml"/><Relationship Id="rId5" Type="http://schemas.openxmlformats.org/officeDocument/2006/relationships/tags" Target="../tags/tag271.xml"/><Relationship Id="rId10" Type="http://schemas.openxmlformats.org/officeDocument/2006/relationships/image" Target="../media/image6.png"/><Relationship Id="rId4" Type="http://schemas.openxmlformats.org/officeDocument/2006/relationships/tags" Target="../tags/tag270.xml"/><Relationship Id="rId9" Type="http://schemas.openxmlformats.org/officeDocument/2006/relationships/image" Target="../media/image5.jpeg"/></Relationships>
</file>

<file path=ppt/slides/_rels/slide7.xml.rels><?xml version="1.0" encoding="UTF-8" standalone="yes"?>
<Relationships xmlns="http://schemas.openxmlformats.org/package/2006/relationships"><Relationship Id="rId8" Type="http://schemas.openxmlformats.org/officeDocument/2006/relationships/slideLayout" Target="../slideLayouts/slideLayout30.xml"/><Relationship Id="rId3" Type="http://schemas.openxmlformats.org/officeDocument/2006/relationships/tags" Target="../tags/tag276.xml"/><Relationship Id="rId7" Type="http://schemas.openxmlformats.org/officeDocument/2006/relationships/tags" Target="../tags/tag280.xml"/><Relationship Id="rId2" Type="http://schemas.openxmlformats.org/officeDocument/2006/relationships/tags" Target="../tags/tag275.xml"/><Relationship Id="rId1" Type="http://schemas.openxmlformats.org/officeDocument/2006/relationships/tags" Target="../tags/tag274.xml"/><Relationship Id="rId6" Type="http://schemas.openxmlformats.org/officeDocument/2006/relationships/tags" Target="../tags/tag279.xml"/><Relationship Id="rId5" Type="http://schemas.openxmlformats.org/officeDocument/2006/relationships/tags" Target="../tags/tag278.xml"/><Relationship Id="rId10" Type="http://schemas.openxmlformats.org/officeDocument/2006/relationships/image" Target="../media/image6.png"/><Relationship Id="rId4" Type="http://schemas.openxmlformats.org/officeDocument/2006/relationships/tags" Target="../tags/tag277.xml"/><Relationship Id="rId9" Type="http://schemas.openxmlformats.org/officeDocument/2006/relationships/image" Target="../media/image5.jpeg"/></Relationships>
</file>

<file path=ppt/slides/_rels/slide8.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tags" Target="../tags/tag283.xml"/><Relationship Id="rId7" Type="http://schemas.openxmlformats.org/officeDocument/2006/relationships/image" Target="../media/image7.jpeg"/><Relationship Id="rId2" Type="http://schemas.openxmlformats.org/officeDocument/2006/relationships/tags" Target="../tags/tag282.xml"/><Relationship Id="rId1" Type="http://schemas.openxmlformats.org/officeDocument/2006/relationships/tags" Target="../tags/tag281.xml"/><Relationship Id="rId6" Type="http://schemas.openxmlformats.org/officeDocument/2006/relationships/slideLayout" Target="../slideLayouts/slideLayout18.xml"/><Relationship Id="rId5" Type="http://schemas.openxmlformats.org/officeDocument/2006/relationships/tags" Target="../tags/tag285.xml"/><Relationship Id="rId10" Type="http://schemas.openxmlformats.org/officeDocument/2006/relationships/image" Target="C:/Users/86153/AppData/Local/Temp/figmazip/slide_d2041d264306e199\datas\&#27675;&#22260;&#22270;-6002&amp;103503.png" TargetMode="External"/><Relationship Id="rId4" Type="http://schemas.openxmlformats.org/officeDocument/2006/relationships/tags" Target="../tags/tag284.xml"/><Relationship Id="rId9"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tags" Target="../tags/tag288.xml"/><Relationship Id="rId2" Type="http://schemas.openxmlformats.org/officeDocument/2006/relationships/tags" Target="../tags/tag287.xml"/><Relationship Id="rId1" Type="http://schemas.openxmlformats.org/officeDocument/2006/relationships/tags" Target="../tags/tag286.xml"/><Relationship Id="rId4"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占位符 4"/>
          <p:cNvSpPr>
            <a:spLocks noGrp="1"/>
          </p:cNvSpPr>
          <p:nvPr>
            <p:ph type="body" idx="13"/>
            <p:custDataLst>
              <p:tags r:id="rId2"/>
            </p:custDataLst>
          </p:nvPr>
        </p:nvSpPr>
        <p:spPr/>
        <p:txBody>
          <a:bodyPr/>
          <a:lstStyle/>
          <a:p>
            <a:r>
              <a:rPr lang="zh-CN" altLang="en-US"/>
              <a:t>2024/12/2</a:t>
            </a:r>
            <a:r>
              <a:rPr lang="en-US" altLang="zh-CN"/>
              <a:t>7</a:t>
            </a:r>
          </a:p>
        </p:txBody>
      </p:sp>
      <p:sp>
        <p:nvSpPr>
          <p:cNvPr id="6" name="标题 5"/>
          <p:cNvSpPr>
            <a:spLocks noGrp="1"/>
          </p:cNvSpPr>
          <p:nvPr>
            <p:ph type="ctrTitle" idx="14"/>
            <p:custDataLst>
              <p:tags r:id="rId3"/>
            </p:custDataLst>
          </p:nvPr>
        </p:nvSpPr>
        <p:spPr/>
        <p:txBody>
          <a:bodyPr/>
          <a:lstStyle/>
          <a:p>
            <a:r>
              <a:rPr lang="zh-CN" altLang="en-US"/>
              <a:t>开题报告</a:t>
            </a:r>
          </a:p>
        </p:txBody>
      </p:sp>
      <p:sp>
        <p:nvSpPr>
          <p:cNvPr id="7" name="文本占位符 6"/>
          <p:cNvSpPr>
            <a:spLocks noGrp="1"/>
          </p:cNvSpPr>
          <p:nvPr>
            <p:ph type="body" idx="15"/>
            <p:custDataLst>
              <p:tags r:id="rId4"/>
            </p:custDataLst>
          </p:nvPr>
        </p:nvSpPr>
        <p:spPr/>
        <p:txBody>
          <a:bodyPr/>
          <a:lstStyle/>
          <a:p>
            <a:r>
              <a:rPr lang="zh-CN" altLang="en-US"/>
              <a:t>汇报人：石亮</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C:/Users/86153/AppData/Roaming/Kingsoft/office6/wppai/generateppt/8d96b841-e856-468e-8826-7680183051a9.jpg8d96b841-e856-468e-8826-7680183051a9"/>
          <p:cNvPicPr preferRelativeResize="0">
            <a:picLocks noChangeAspect="1"/>
          </p:cNvPicPr>
          <p:nvPr>
            <p:custDataLst>
              <p:tags r:id="rId2"/>
            </p:custDataLst>
          </p:nvPr>
        </p:nvPicPr>
        <p:blipFill>
          <a:blip r:embed="rId5">
            <a:alphaModFix amt="21000"/>
          </a:blip>
          <a:srcRect r="48"/>
          <a:stretch>
            <a:fillRect/>
          </a:stretch>
        </p:blipFill>
        <p:spPr>
          <a:xfrm>
            <a:off x="5146042" y="609603"/>
            <a:ext cx="6921500" cy="5638800"/>
          </a:xfrm>
          <a:custGeom>
            <a:avLst/>
            <a:gdLst>
              <a:gd name="connisteX0" fmla="*/ 0 w 6934196"/>
              <a:gd name="connsiteY0" fmla="*/ 203197 h 5638803"/>
              <a:gd name="connisteX1" fmla="*/ 203197 w 6934196"/>
              <a:gd name="connsiteY1" fmla="*/ 0 h 5638803"/>
              <a:gd name="connisteX2" fmla="*/ 6730998 w 6934196"/>
              <a:gd name="connsiteY2" fmla="*/ 0 h 5638803"/>
              <a:gd name="connisteX3" fmla="*/ 6934196 w 6934196"/>
              <a:gd name="connsiteY3" fmla="*/ 203197 h 5638803"/>
              <a:gd name="connisteX4" fmla="*/ 6934196 w 6934196"/>
              <a:gd name="connsiteY4" fmla="*/ 5435595 h 5638803"/>
              <a:gd name="connisteX5" fmla="*/ 6730998 w 6934196"/>
              <a:gd name="connsiteY5" fmla="*/ 5638803 h 5638803"/>
              <a:gd name="connisteX6" fmla="*/ 203197 w 6934196"/>
              <a:gd name="connsiteY6" fmla="*/ 5638803 h 5638803"/>
              <a:gd name="connisteX7" fmla="*/ 0 w 6934196"/>
              <a:gd name="connsiteY7" fmla="*/ 5435595 h 5638803"/>
              <a:gd name="connisteX8" fmla="*/ 0 w 6934196"/>
              <a:gd name="connsiteY8" fmla="*/ 203197 h 5638803"/>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6934197" h="5638803">
                <a:moveTo>
                  <a:pt x="0" y="203198"/>
                </a:moveTo>
                <a:cubicBezTo>
                  <a:pt x="0" y="90974"/>
                  <a:pt x="90974" y="0"/>
                  <a:pt x="203198" y="0"/>
                </a:cubicBezTo>
                <a:lnTo>
                  <a:pt x="6730999" y="0"/>
                </a:lnTo>
                <a:cubicBezTo>
                  <a:pt x="6843232" y="0"/>
                  <a:pt x="6934197" y="90974"/>
                  <a:pt x="6934197" y="203198"/>
                </a:cubicBezTo>
                <a:lnTo>
                  <a:pt x="6934197" y="5435596"/>
                </a:lnTo>
                <a:cubicBezTo>
                  <a:pt x="6934197" y="5547829"/>
                  <a:pt x="6843232" y="5638803"/>
                  <a:pt x="6730999" y="5638803"/>
                </a:cubicBezTo>
                <a:lnTo>
                  <a:pt x="203198" y="5638803"/>
                </a:lnTo>
                <a:cubicBezTo>
                  <a:pt x="90974" y="5638803"/>
                  <a:pt x="0" y="5547829"/>
                  <a:pt x="0" y="5435596"/>
                </a:cubicBezTo>
                <a:lnTo>
                  <a:pt x="0" y="203198"/>
                </a:lnTo>
                <a:close/>
              </a:path>
            </a:pathLst>
          </a:custGeom>
          <a:blipFill rotWithShape="1">
            <a:blip r:embed="rId6"/>
            <a:stretch>
              <a:fillRect/>
            </a:stretch>
          </a:blipFill>
          <a:ln w="0">
            <a:noFill/>
          </a:ln>
          <a:extLst>
            <a:ext uri="{91240B29-F687-4F45-9708-019B960494DF}">
              <a14:hiddenLine xmlns:a14="http://schemas.microsoft.com/office/drawing/2010/main" w="0">
                <a:pattFill prst="pct5">
                  <a:fgClr>
                    <a:prstClr val="black"/>
                  </a:fgClr>
                </a:pattFill>
              </a14:hiddenLine>
            </a:ext>
          </a:extLst>
        </p:spPr>
      </p:pic>
      <p:sp>
        <p:nvSpPr>
          <p:cNvPr id="6" name="文本框 5"/>
          <p:cNvSpPr txBox="1"/>
          <p:nvPr>
            <p:custDataLst>
              <p:tags r:id="rId3"/>
            </p:custDataLst>
          </p:nvPr>
        </p:nvSpPr>
        <p:spPr>
          <a:xfrm>
            <a:off x="494033" y="248288"/>
            <a:ext cx="3568702" cy="1524003"/>
          </a:xfrm>
          <a:prstGeom prst="rect">
            <a:avLst/>
          </a:prstGeom>
          <a:noFill/>
        </p:spPr>
        <p:txBody>
          <a:bodyPr wrap="square" lIns="0" tIns="0" rIns="0" bIns="0" rtlCol="0" anchor="t">
            <a:noAutofit/>
          </a:bodyPr>
          <a:lstStyle/>
          <a:p>
            <a:pPr algn="l">
              <a:lnSpc>
                <a:spcPct val="114000"/>
              </a:lnSpc>
            </a:pPr>
            <a:r>
              <a:rPr lang="zh-CN" altLang="en-US" sz="4400">
                <a:solidFill>
                  <a:schemeClr val="tx1"/>
                </a:solidFill>
                <a:latin typeface="Microsoft YaHei UI" panose="020B0503020204020204" charset="-122"/>
                <a:ea typeface="Microsoft YaHei UI" panose="020B0503020204020204" charset="-122"/>
              </a:rPr>
              <a:t>研究方法说明</a:t>
            </a:r>
          </a:p>
        </p:txBody>
      </p:sp>
      <p:sp>
        <p:nvSpPr>
          <p:cNvPr id="11" name="文本框 10"/>
          <p:cNvSpPr txBox="1"/>
          <p:nvPr/>
        </p:nvSpPr>
        <p:spPr>
          <a:xfrm>
            <a:off x="81280" y="453390"/>
            <a:ext cx="11780520" cy="5908040"/>
          </a:xfrm>
          <a:prstGeom prst="rect">
            <a:avLst/>
          </a:prstGeom>
          <a:noFill/>
        </p:spPr>
        <p:txBody>
          <a:bodyPr wrap="square" rtlCol="0">
            <a:spAutoFit/>
          </a:bodyPr>
          <a:lstStyle/>
          <a:p>
            <a:endParaRPr lang="en-US" altLang="zh-CN" dirty="0"/>
          </a:p>
          <a:p>
            <a:endParaRPr lang="en-US" altLang="zh-CN" dirty="0"/>
          </a:p>
          <a:p>
            <a:r>
              <a:rPr lang="en-US" altLang="zh-CN" dirty="0"/>
              <a:t>1.</a:t>
            </a:r>
            <a:r>
              <a:rPr lang="zh-CN" altLang="en-US" dirty="0"/>
              <a:t>虚拟仿真环境构建：</a:t>
            </a:r>
          </a:p>
          <a:p>
            <a:r>
              <a:rPr lang="zh-CN" altLang="en-US" dirty="0"/>
              <a:t>利用</a:t>
            </a:r>
            <a:r>
              <a:rPr lang="en-US" altLang="zh-CN" dirty="0"/>
              <a:t>Carla</a:t>
            </a:r>
            <a:r>
              <a:rPr lang="zh-CN" altLang="en-US" dirty="0"/>
              <a:t>等虚拟仿真引擎构建逼真的交通场景，用于生成训练和测试数据。</a:t>
            </a:r>
          </a:p>
          <a:p>
            <a:r>
              <a:rPr lang="zh-CN" altLang="en-US" dirty="0"/>
              <a:t>确保仿真环境中的物体、光照、天气等条件多样化，以增强模型的泛化能力。</a:t>
            </a:r>
          </a:p>
          <a:p>
            <a:r>
              <a:rPr lang="en-US" altLang="zh-CN" dirty="0"/>
              <a:t>2.</a:t>
            </a:r>
            <a:r>
              <a:rPr lang="zh-CN" altLang="en-US" dirty="0"/>
              <a:t>数据采集与标注：</a:t>
            </a:r>
          </a:p>
          <a:p>
            <a:r>
              <a:rPr lang="zh-CN" altLang="en-US" dirty="0"/>
              <a:t>在虚拟仿真环境中采集图像或视频数据，并对其进行标注，包括目标类别、位置、尺寸等信息。</a:t>
            </a:r>
          </a:p>
          <a:p>
            <a:r>
              <a:rPr lang="zh-CN" altLang="en-US" dirty="0"/>
              <a:t>采用半自动或自动标注工具提高标注效率。</a:t>
            </a:r>
          </a:p>
          <a:p>
            <a:r>
              <a:rPr lang="en-US" altLang="zh-CN" dirty="0"/>
              <a:t>3.</a:t>
            </a:r>
            <a:r>
              <a:rPr lang="zh-CN" altLang="en-US" dirty="0"/>
              <a:t>深度学习模型设计：</a:t>
            </a:r>
          </a:p>
          <a:p>
            <a:r>
              <a:rPr lang="zh-CN" altLang="en-US" dirty="0"/>
              <a:t>根据目标检测和跟踪任务的需求，设计合适的深度学习模型架构。</a:t>
            </a:r>
          </a:p>
          <a:p>
            <a:r>
              <a:rPr lang="zh-CN" altLang="en-US" dirty="0"/>
              <a:t>选择合适的骨干网络和头部结构，如</a:t>
            </a:r>
            <a:r>
              <a:rPr lang="en-US" altLang="zh-CN" dirty="0" err="1"/>
              <a:t>ResNet</a:t>
            </a:r>
            <a:r>
              <a:rPr lang="zh-CN" altLang="en-US" dirty="0"/>
              <a:t>、</a:t>
            </a:r>
            <a:r>
              <a:rPr lang="en-US" altLang="zh-CN" dirty="0" err="1"/>
              <a:t>EfficientNet</a:t>
            </a:r>
            <a:r>
              <a:rPr lang="zh-CN" altLang="en-US" dirty="0"/>
              <a:t>等作为骨干网络，</a:t>
            </a:r>
            <a:r>
              <a:rPr lang="en-US" altLang="zh-CN" dirty="0"/>
              <a:t>YOLO</a:t>
            </a:r>
            <a:r>
              <a:rPr lang="zh-CN" altLang="en-US" dirty="0"/>
              <a:t>、</a:t>
            </a:r>
            <a:r>
              <a:rPr lang="en-US" altLang="zh-CN" dirty="0"/>
              <a:t>Faster R-CNN</a:t>
            </a:r>
            <a:r>
              <a:rPr lang="zh-CN" altLang="en-US" dirty="0"/>
              <a:t>等作为检测头部。</a:t>
            </a:r>
          </a:p>
          <a:p>
            <a:r>
              <a:rPr lang="en-US" altLang="zh-CN" dirty="0"/>
              <a:t>4.</a:t>
            </a:r>
            <a:r>
              <a:rPr lang="zh-CN" altLang="en-US" dirty="0"/>
              <a:t>模型训练与优化：</a:t>
            </a:r>
          </a:p>
          <a:p>
            <a:r>
              <a:rPr lang="zh-CN" altLang="en-US" dirty="0"/>
              <a:t>利用采集到的数据进行模型训练，采用迁移学习、数据增强等技术提高模型性能。</a:t>
            </a:r>
          </a:p>
          <a:p>
            <a:r>
              <a:rPr lang="zh-CN" altLang="en-US" dirty="0"/>
              <a:t>调整超参数，如学习率、批次大小、优化器等，以优化训练过程。</a:t>
            </a:r>
          </a:p>
          <a:p>
            <a:r>
              <a:rPr lang="en-US" altLang="zh-CN" dirty="0"/>
              <a:t>5.</a:t>
            </a:r>
            <a:r>
              <a:rPr lang="zh-CN" altLang="en-US" dirty="0"/>
              <a:t>模型评测与可视化：</a:t>
            </a:r>
          </a:p>
          <a:p>
            <a:r>
              <a:rPr lang="zh-CN" altLang="en-US" dirty="0"/>
              <a:t>设计评测指标，如准确率、召回率、</a:t>
            </a:r>
            <a:r>
              <a:rPr lang="en-US" altLang="zh-CN" dirty="0"/>
              <a:t>F1</a:t>
            </a:r>
            <a:r>
              <a:rPr lang="zh-CN" altLang="en-US" dirty="0"/>
              <a:t>分数等，对训练好的模型进行性能评估。</a:t>
            </a:r>
          </a:p>
          <a:p>
            <a:r>
              <a:rPr lang="zh-CN" altLang="en-US"/>
              <a:t>使用可视化</a:t>
            </a:r>
            <a:r>
              <a:rPr lang="zh-CN" altLang="en-US" dirty="0"/>
              <a:t>工具，展示模型在测试数据上的检测和跟踪结果，便于分析模型性能。</a:t>
            </a:r>
          </a:p>
          <a:p>
            <a:r>
              <a:rPr lang="en-US" altLang="zh-CN" dirty="0"/>
              <a:t>6.</a:t>
            </a:r>
            <a:r>
              <a:rPr lang="zh-CN" altLang="en-US" dirty="0"/>
              <a:t>闭环迭代与持续学习：</a:t>
            </a:r>
          </a:p>
          <a:p>
            <a:r>
              <a:rPr lang="zh-CN" altLang="en-US" dirty="0"/>
              <a:t>根据评测结果，对模型进行迭代优化，如调整模型结构、添加新数据等。</a:t>
            </a:r>
          </a:p>
          <a:p>
            <a:r>
              <a:rPr lang="zh-CN" altLang="en-US" dirty="0"/>
              <a:t>实现持续学习机制，允许模型在不断积累的新数据上进行更新和优化。</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434343" y="125733"/>
            <a:ext cx="5016499" cy="1524003"/>
          </a:xfrm>
          <a:prstGeom prst="rect">
            <a:avLst/>
          </a:prstGeom>
          <a:noFill/>
        </p:spPr>
        <p:txBody>
          <a:bodyPr wrap="square" lIns="0" tIns="0" rIns="0" bIns="0" rtlCol="0" anchor="t">
            <a:noAutofit/>
          </a:bodyPr>
          <a:lstStyle/>
          <a:p>
            <a:pPr algn="l">
              <a:lnSpc>
                <a:spcPct val="114000"/>
              </a:lnSpc>
            </a:pPr>
            <a:r>
              <a:rPr lang="zh-CN" altLang="en-US" sz="4400">
                <a:solidFill>
                  <a:schemeClr val="tx1"/>
                </a:solidFill>
                <a:latin typeface="Microsoft YaHei UI" panose="020B0503020204020204" charset="-122"/>
                <a:ea typeface="Microsoft YaHei UI" panose="020B0503020204020204" charset="-122"/>
              </a:rPr>
              <a:t>研究思路阐述</a:t>
            </a:r>
          </a:p>
        </p:txBody>
      </p:sp>
      <p:pic>
        <p:nvPicPr>
          <p:cNvPr id="11" name="图片 10" descr="C:/Users/86153/AppData/Roaming/Kingsoft/office6/wppai/generateppt/313afec9d73a30ff1ce48396b659b9ef.jpg313afec9d73a30ff1ce48396b659b9ef"/>
          <p:cNvPicPr preferRelativeResize="0">
            <a:picLocks noChangeAspect="1"/>
          </p:cNvPicPr>
          <p:nvPr>
            <p:custDataLst>
              <p:tags r:id="rId3"/>
            </p:custDataLst>
          </p:nvPr>
        </p:nvPicPr>
        <p:blipFill>
          <a:blip r:embed="rId6">
            <a:alphaModFix amt="26000"/>
          </a:blip>
          <a:srcRect l="5043" r="5043"/>
          <a:stretch>
            <a:fillRect/>
          </a:stretch>
        </p:blipFill>
        <p:spPr>
          <a:xfrm>
            <a:off x="6096003" y="609603"/>
            <a:ext cx="5486400" cy="5638800"/>
          </a:xfrm>
          <a:custGeom>
            <a:avLst/>
            <a:gdLst>
              <a:gd name="connisteX0" fmla="*/ 0 w 5486400"/>
              <a:gd name="connsiteY0" fmla="*/ 203197 h 5638803"/>
              <a:gd name="connisteX1" fmla="*/ 203197 w 5486400"/>
              <a:gd name="connsiteY1" fmla="*/ 0 h 5638803"/>
              <a:gd name="connisteX2" fmla="*/ 5283202 w 5486400"/>
              <a:gd name="connsiteY2" fmla="*/ 0 h 5638803"/>
              <a:gd name="connisteX3" fmla="*/ 5486400 w 5486400"/>
              <a:gd name="connsiteY3" fmla="*/ 203197 h 5638803"/>
              <a:gd name="connisteX4" fmla="*/ 5486400 w 5486400"/>
              <a:gd name="connsiteY4" fmla="*/ 5435595 h 5638803"/>
              <a:gd name="connisteX5" fmla="*/ 5283202 w 5486400"/>
              <a:gd name="connsiteY5" fmla="*/ 5638803 h 5638803"/>
              <a:gd name="connisteX6" fmla="*/ 203197 w 5486400"/>
              <a:gd name="connsiteY6" fmla="*/ 5638803 h 5638803"/>
              <a:gd name="connisteX7" fmla="*/ 0 w 5486400"/>
              <a:gd name="connsiteY7" fmla="*/ 5435595 h 5638803"/>
              <a:gd name="connisteX8" fmla="*/ 0 w 5486400"/>
              <a:gd name="connsiteY8" fmla="*/ 203197 h 5638803"/>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486400" h="5638803">
                <a:moveTo>
                  <a:pt x="0" y="203198"/>
                </a:moveTo>
                <a:cubicBezTo>
                  <a:pt x="0" y="90974"/>
                  <a:pt x="90974" y="0"/>
                  <a:pt x="203198" y="0"/>
                </a:cubicBezTo>
                <a:lnTo>
                  <a:pt x="5283202" y="0"/>
                </a:lnTo>
                <a:cubicBezTo>
                  <a:pt x="5395426" y="0"/>
                  <a:pt x="5486400" y="90974"/>
                  <a:pt x="5486400" y="203198"/>
                </a:cubicBezTo>
                <a:lnTo>
                  <a:pt x="5486400" y="5435596"/>
                </a:lnTo>
                <a:cubicBezTo>
                  <a:pt x="5486400" y="5547829"/>
                  <a:pt x="5395426" y="5638803"/>
                  <a:pt x="5283202" y="5638803"/>
                </a:cubicBezTo>
                <a:lnTo>
                  <a:pt x="203198" y="5638803"/>
                </a:lnTo>
                <a:cubicBezTo>
                  <a:pt x="90974" y="5638803"/>
                  <a:pt x="0" y="5547829"/>
                  <a:pt x="0" y="5435596"/>
                </a:cubicBezTo>
                <a:lnTo>
                  <a:pt x="0" y="203198"/>
                </a:lnTo>
                <a:close/>
              </a:path>
            </a:pathLst>
          </a:custGeom>
          <a:blipFill rotWithShape="1">
            <a:blip r:embed="rId7"/>
            <a:stretch>
              <a:fillRect/>
            </a:stretch>
          </a:blipFill>
          <a:ln w="0">
            <a:noFill/>
          </a:ln>
          <a:extLst>
            <a:ext uri="{91240B29-F687-4F45-9708-019B960494DF}">
              <a14:hiddenLine xmlns:a14="http://schemas.microsoft.com/office/drawing/2010/main" w="0">
                <a:pattFill prst="pct5">
                  <a:fgClr>
                    <a:prstClr val="black"/>
                  </a:fgClr>
                </a:pattFill>
              </a14:hiddenLine>
            </a:ext>
          </a:extLst>
        </p:spPr>
      </p:pic>
      <p:sp>
        <p:nvSpPr>
          <p:cNvPr id="14" name="矩形 13"/>
          <p:cNvSpPr/>
          <p:nvPr>
            <p:custDataLst>
              <p:tags r:id="rId4"/>
            </p:custDataLst>
          </p:nvPr>
        </p:nvSpPr>
        <p:spPr>
          <a:xfrm>
            <a:off x="11277597" y="2565404"/>
            <a:ext cx="914400" cy="1727200"/>
          </a:xfrm>
          <a:prstGeom prst="rect">
            <a:avLst/>
          </a:pr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6" name="文本框 15"/>
          <p:cNvSpPr txBox="1"/>
          <p:nvPr/>
        </p:nvSpPr>
        <p:spPr>
          <a:xfrm>
            <a:off x="195580" y="965835"/>
            <a:ext cx="11800840" cy="5354320"/>
          </a:xfrm>
          <a:prstGeom prst="rect">
            <a:avLst/>
          </a:prstGeom>
          <a:noFill/>
        </p:spPr>
        <p:txBody>
          <a:bodyPr wrap="square" rtlCol="0">
            <a:spAutoFit/>
          </a:bodyPr>
          <a:lstStyle/>
          <a:p>
            <a:r>
              <a:rPr lang="en-US" altLang="zh-CN" dirty="0"/>
              <a:t>1.</a:t>
            </a:r>
            <a:r>
              <a:rPr lang="zh-CN" altLang="en-US" dirty="0"/>
              <a:t>明确研究目标：</a:t>
            </a:r>
          </a:p>
          <a:p>
            <a:r>
              <a:rPr lang="zh-CN" altLang="en-US" dirty="0"/>
              <a:t>确定研究的主要任务，即基于虚拟仿真引擎进行深度学习模型的训练和评测。</a:t>
            </a:r>
          </a:p>
          <a:p>
            <a:r>
              <a:rPr lang="zh-CN" altLang="en-US" dirty="0"/>
              <a:t>明确研究的创新点和难点，如虚拟仿真数据的利用、模型性能的提升等。</a:t>
            </a:r>
          </a:p>
          <a:p>
            <a:r>
              <a:rPr lang="zh-CN" altLang="en-US" dirty="0"/>
              <a:t>虚拟仿真数据生成：</a:t>
            </a:r>
          </a:p>
          <a:p>
            <a:r>
              <a:rPr lang="zh-CN" altLang="en-US" dirty="0"/>
              <a:t>利用</a:t>
            </a:r>
            <a:r>
              <a:rPr lang="en-US" altLang="zh-CN" dirty="0"/>
              <a:t>Carla</a:t>
            </a:r>
            <a:r>
              <a:rPr lang="zh-CN" altLang="en-US" dirty="0"/>
              <a:t>等虚拟仿真引擎生成大量、多样化的训练和测试数据。</a:t>
            </a:r>
          </a:p>
          <a:p>
            <a:r>
              <a:rPr lang="zh-CN" altLang="en-US" dirty="0"/>
              <a:t>确保数据的真实性和多样性，以模拟真实世界的复杂场景。</a:t>
            </a:r>
          </a:p>
          <a:p>
            <a:r>
              <a:rPr lang="en-US" altLang="zh-CN" dirty="0"/>
              <a:t>2.</a:t>
            </a:r>
            <a:r>
              <a:rPr lang="zh-CN" altLang="en-US" dirty="0"/>
              <a:t>深度学习模型选择与设计：</a:t>
            </a:r>
          </a:p>
          <a:p>
            <a:r>
              <a:rPr lang="zh-CN" altLang="en-US" dirty="0"/>
              <a:t>根据任务需求选择合适的深度学习模型，如目标检测模型、跟踪模型等。</a:t>
            </a:r>
          </a:p>
          <a:p>
            <a:r>
              <a:rPr lang="zh-CN" altLang="en-US" dirty="0"/>
              <a:t>设计模型架构，包括骨干网络、检测头部、损失函数等。</a:t>
            </a:r>
          </a:p>
          <a:p>
            <a:r>
              <a:rPr lang="en-US" altLang="zh-CN" dirty="0"/>
              <a:t>3.</a:t>
            </a:r>
            <a:r>
              <a:rPr lang="zh-CN" altLang="en-US" dirty="0"/>
              <a:t>训练策略与优化：</a:t>
            </a:r>
          </a:p>
          <a:p>
            <a:r>
              <a:rPr lang="zh-CN" altLang="en-US" dirty="0"/>
              <a:t>制定有效的训练策略，如迁移学习、多任务学习等。</a:t>
            </a:r>
          </a:p>
          <a:p>
            <a:r>
              <a:rPr lang="zh-CN" altLang="en-US" dirty="0"/>
              <a:t>采用先进的优化算法，如</a:t>
            </a:r>
            <a:r>
              <a:rPr lang="en-US" altLang="zh-CN" dirty="0"/>
              <a:t>Adam</a:t>
            </a:r>
            <a:r>
              <a:rPr lang="zh-CN" altLang="en-US" dirty="0"/>
              <a:t>、</a:t>
            </a:r>
            <a:r>
              <a:rPr lang="en-US" altLang="zh-CN" dirty="0"/>
              <a:t>SGD</a:t>
            </a:r>
            <a:r>
              <a:rPr lang="zh-CN" altLang="en-US" dirty="0"/>
              <a:t>等，以提高模型训练效率。</a:t>
            </a:r>
          </a:p>
          <a:p>
            <a:r>
              <a:rPr lang="en-US" altLang="zh-CN" dirty="0"/>
              <a:t>4.</a:t>
            </a:r>
            <a:r>
              <a:rPr lang="zh-CN" altLang="en-US" dirty="0"/>
              <a:t>模型评测与反馈：</a:t>
            </a:r>
          </a:p>
          <a:p>
            <a:r>
              <a:rPr lang="zh-CN" altLang="en-US" dirty="0"/>
              <a:t>设计全面的评测指标，对模型进行客观、准确的评估。</a:t>
            </a:r>
          </a:p>
          <a:p>
            <a:r>
              <a:rPr lang="zh-CN" altLang="en-US" dirty="0"/>
              <a:t>根据评测结果反馈，指导模型的迭代优化。</a:t>
            </a:r>
          </a:p>
          <a:p>
            <a:r>
              <a:rPr lang="en-US" altLang="zh-CN" dirty="0"/>
              <a:t>5.</a:t>
            </a:r>
            <a:r>
              <a:rPr lang="zh-CN" altLang="en-US" dirty="0"/>
              <a:t>可视化分析与调试：</a:t>
            </a:r>
          </a:p>
          <a:p>
            <a:r>
              <a:rPr lang="zh-CN" altLang="en-US" dirty="0"/>
              <a:t>使用可视化工具，直观展示模型在测试数据上的表现。</a:t>
            </a:r>
          </a:p>
          <a:p>
            <a:r>
              <a:rPr lang="zh-CN" altLang="en-US" dirty="0"/>
              <a:t>通过可视化分析，发现模型存在的问题，进行有针对性的调试和优化。</a:t>
            </a:r>
          </a:p>
          <a:p>
            <a:endParaRPr lang="zh-CN" altLang="en-US" dirty="0"/>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custDataLst>
              <p:tags r:id="rId2"/>
            </p:custDataLst>
          </p:nvPr>
        </p:nvSpPr>
        <p:spPr>
          <a:xfrm>
            <a:off x="2298701" y="609603"/>
            <a:ext cx="9283702" cy="761997"/>
          </a:xfrm>
          <a:prstGeom prst="rect">
            <a:avLst/>
          </a:prstGeom>
          <a:noFill/>
        </p:spPr>
        <p:txBody>
          <a:bodyPr wrap="square" lIns="0" tIns="0" rIns="0" bIns="0" rtlCol="0" anchor="t">
            <a:noAutofit/>
          </a:bodyPr>
          <a:lstStyle/>
          <a:p>
            <a:pPr algn="r">
              <a:lnSpc>
                <a:spcPct val="114000"/>
              </a:lnSpc>
            </a:pPr>
            <a:r>
              <a:rPr lang="zh-CN" altLang="en-US" sz="4400">
                <a:solidFill>
                  <a:schemeClr val="tx1"/>
                </a:solidFill>
                <a:latin typeface="Microsoft YaHei UI" panose="020B0503020204020204" charset="-122"/>
                <a:ea typeface="Microsoft YaHei UI" panose="020B0503020204020204" charset="-122"/>
              </a:rPr>
              <a:t>文献来源与分类</a:t>
            </a:r>
          </a:p>
        </p:txBody>
      </p:sp>
      <p:pic>
        <p:nvPicPr>
          <p:cNvPr id="3" name="图片 2" descr="C:/Users/86153/AppData/Local/Temp/figmazip/slide_e31b7685514a1795\datas\氛围图-6002&amp;181269.png"/>
          <p:cNvPicPr>
            <a:picLocks noChangeAspect="1"/>
          </p:cNvPicPr>
          <p:nvPr>
            <p:custDataLst>
              <p:tags r:id="rId3"/>
            </p:custDataLst>
          </p:nvPr>
        </p:nvPicPr>
        <p:blipFill>
          <a:blip r:embed="rId18" r:link="rId19"/>
          <a:stretch>
            <a:fillRect/>
          </a:stretch>
        </p:blipFill>
        <p:spPr>
          <a:xfrm>
            <a:off x="0" y="0"/>
            <a:ext cx="1828800" cy="6858000"/>
          </a:xfrm>
          <a:prstGeom prst="rect">
            <a:avLst/>
          </a:prstGeom>
        </p:spPr>
      </p:pic>
      <p:sp>
        <p:nvSpPr>
          <p:cNvPr id="4" name="矩形 3"/>
          <p:cNvSpPr/>
          <p:nvPr>
            <p:custDataLst>
              <p:tags r:id="rId4"/>
            </p:custDataLst>
          </p:nvPr>
        </p:nvSpPr>
        <p:spPr>
          <a:xfrm>
            <a:off x="609603" y="1828800"/>
            <a:ext cx="1828800" cy="4406900"/>
          </a:xfrm>
          <a:prstGeom prst="rect">
            <a:avLst/>
          </a:pr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nvGrpSpPr>
          <p:cNvPr id="23" name="组合 22"/>
          <p:cNvGrpSpPr/>
          <p:nvPr/>
        </p:nvGrpSpPr>
        <p:grpSpPr>
          <a:xfrm>
            <a:off x="2540000" y="1828800"/>
            <a:ext cx="9029700" cy="4419603"/>
            <a:chOff x="4000" y="2880"/>
            <a:chExt cx="14220" cy="6960"/>
          </a:xfrm>
        </p:grpSpPr>
        <p:pic>
          <p:nvPicPr>
            <p:cNvPr id="5" name="图片 4" descr="C:/Users/86153/AppData/Roaming/Kingsoft/office6/wppai/generateppt/39741f6559c8695504ae04cafb5043f1.jpg39741f6559c8695504ae04cafb5043f1"/>
            <p:cNvPicPr preferRelativeResize="0">
              <a:picLocks noChangeAspect="1"/>
            </p:cNvPicPr>
            <p:nvPr>
              <p:custDataLst>
                <p:tags r:id="rId5"/>
              </p:custDataLst>
            </p:nvPr>
          </p:nvPicPr>
          <p:blipFill>
            <a:blip r:embed="rId20"/>
            <a:srcRect l="9908" r="9908"/>
            <a:stretch>
              <a:fillRect/>
            </a:stretch>
          </p:blipFill>
          <p:spPr>
            <a:xfrm>
              <a:off x="4000" y="2880"/>
              <a:ext cx="4620" cy="3840"/>
            </a:xfrm>
            <a:prstGeom prst="rect">
              <a:avLst/>
            </a:prstGeom>
            <a:blipFill rotWithShape="1">
              <a:blip r:embed="rId21"/>
              <a:stretch>
                <a:fillRect/>
              </a:stretch>
            </a:blipFill>
            <a:ln w="0">
              <a:noFill/>
            </a:ln>
            <a:extLst>
              <a:ext uri="{91240B29-F687-4F45-9708-019B960494DF}">
                <a14:hiddenLine xmlns:a14="http://schemas.microsoft.com/office/drawing/2010/main" w="0">
                  <a:pattFill prst="pct5">
                    <a:fgClr>
                      <a:prstClr val="black"/>
                    </a:fgClr>
                  </a:pattFill>
                </a14:hiddenLine>
              </a:ext>
            </a:extLst>
          </p:spPr>
        </p:pic>
        <p:sp>
          <p:nvSpPr>
            <p:cNvPr id="8" name="矩形 7"/>
            <p:cNvSpPr/>
            <p:nvPr>
              <p:custDataLst>
                <p:tags r:id="rId6"/>
              </p:custDataLst>
            </p:nvPr>
          </p:nvSpPr>
          <p:spPr>
            <a:xfrm>
              <a:off x="4000" y="6720"/>
              <a:ext cx="4620" cy="3120"/>
            </a:xfrm>
            <a:prstGeom prst="rect">
              <a:avLst/>
            </a:prstGeom>
            <a:solidFill>
              <a:schemeClr val="bg2"/>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pic>
          <p:nvPicPr>
            <p:cNvPr id="11" name="图片 10" descr="C:/Users/86153/AppData/Roaming/Kingsoft/office6/wppai/generateppt/ec3f1d19105654a3cb707b8ca73f2cf3.jpgec3f1d19105654a3cb707b8ca73f2cf3"/>
            <p:cNvPicPr preferRelativeResize="0">
              <a:picLocks noChangeAspect="1"/>
            </p:cNvPicPr>
            <p:nvPr>
              <p:custDataLst>
                <p:tags r:id="rId7"/>
              </p:custDataLst>
            </p:nvPr>
          </p:nvPicPr>
          <p:blipFill>
            <a:blip r:embed="rId22"/>
            <a:srcRect l="9878" r="9937"/>
            <a:stretch>
              <a:fillRect/>
            </a:stretch>
          </p:blipFill>
          <p:spPr>
            <a:xfrm>
              <a:off x="8800" y="2880"/>
              <a:ext cx="4620" cy="3840"/>
            </a:xfrm>
            <a:prstGeom prst="rect">
              <a:avLst/>
            </a:prstGeom>
            <a:blipFill rotWithShape="1">
              <a:blip r:embed="rId21"/>
              <a:stretch>
                <a:fillRect/>
              </a:stretch>
            </a:blipFill>
            <a:ln w="0">
              <a:noFill/>
            </a:ln>
            <a:extLst>
              <a:ext uri="{91240B29-F687-4F45-9708-019B960494DF}">
                <a14:hiddenLine xmlns:a14="http://schemas.microsoft.com/office/drawing/2010/main" w="0">
                  <a:pattFill prst="pct5">
                    <a:fgClr>
                      <a:prstClr val="black"/>
                    </a:fgClr>
                  </a:pattFill>
                </a14:hiddenLine>
              </a:ext>
            </a:extLst>
          </p:spPr>
        </p:pic>
        <p:sp>
          <p:nvSpPr>
            <p:cNvPr id="14" name="矩形 13"/>
            <p:cNvSpPr/>
            <p:nvPr>
              <p:custDataLst>
                <p:tags r:id="rId8"/>
              </p:custDataLst>
            </p:nvPr>
          </p:nvSpPr>
          <p:spPr>
            <a:xfrm>
              <a:off x="8800" y="6720"/>
              <a:ext cx="4620" cy="3120"/>
            </a:xfrm>
            <a:prstGeom prst="rect">
              <a:avLst/>
            </a:prstGeom>
            <a:solidFill>
              <a:schemeClr val="bg2"/>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9" name="文本框 8"/>
            <p:cNvSpPr txBox="1"/>
            <p:nvPr>
              <p:custDataLst>
                <p:tags r:id="rId9"/>
              </p:custDataLst>
            </p:nvPr>
          </p:nvSpPr>
          <p:spPr>
            <a:xfrm>
              <a:off x="4480" y="7360"/>
              <a:ext cx="3800" cy="640"/>
            </a:xfrm>
            <a:prstGeom prst="rect">
              <a:avLst/>
            </a:prstGeom>
            <a:noFill/>
          </p:spPr>
          <p:txBody>
            <a:bodyPr wrap="square" lIns="0" tIns="0" rIns="0" bIns="0" rtlCol="0" anchor="t">
              <a:noAutofit/>
            </a:bodyPr>
            <a:lstStyle/>
            <a:p>
              <a:pPr algn="l">
                <a:lnSpc>
                  <a:spcPct val="111000"/>
                </a:lnSpc>
              </a:pPr>
              <a:r>
                <a:rPr lang="zh-CN" altLang="en-US" sz="2400">
                  <a:solidFill>
                    <a:schemeClr val="tx1"/>
                  </a:solidFill>
                  <a:latin typeface="Microsoft YaHei UI" panose="020B0503020204020204" charset="-122"/>
                  <a:ea typeface="Microsoft YaHei UI" panose="020B0503020204020204" charset="-122"/>
                </a:rPr>
                <a:t>书籍文献</a:t>
              </a:r>
            </a:p>
          </p:txBody>
        </p:sp>
        <p:sp>
          <p:nvSpPr>
            <p:cNvPr id="10" name="文本框 9"/>
            <p:cNvSpPr txBox="1"/>
            <p:nvPr>
              <p:custDataLst>
                <p:tags r:id="rId10"/>
              </p:custDataLst>
            </p:nvPr>
          </p:nvSpPr>
          <p:spPr>
            <a:xfrm>
              <a:off x="4480" y="8240"/>
              <a:ext cx="3760" cy="960"/>
            </a:xfrm>
            <a:prstGeom prst="rect">
              <a:avLst/>
            </a:prstGeom>
            <a:noFill/>
          </p:spPr>
          <p:txBody>
            <a:bodyPr wrap="square" lIns="0" tIns="0" rIns="0" bIns="0" rtlCol="0" anchor="t">
              <a:noAutofit/>
            </a:bodyPr>
            <a:lstStyle/>
            <a:p>
              <a:pPr algn="l">
                <a:lnSpc>
                  <a:spcPct val="125000"/>
                </a:lnSpc>
              </a:pPr>
              <a:r>
                <a:rPr lang="zh-CN" altLang="en-US" sz="1600">
                  <a:solidFill>
                    <a:schemeClr val="tx1"/>
                  </a:solidFill>
                  <a:latin typeface="Microsoft YaHei UI" panose="020B0503020204020204" charset="-122"/>
                  <a:ea typeface="Microsoft YaHei UI" panose="020B0503020204020204" charset="-122"/>
                </a:rPr>
                <a:t>包含经典理论著作及最新研究成果</a:t>
              </a:r>
            </a:p>
          </p:txBody>
        </p:sp>
        <p:pic>
          <p:nvPicPr>
            <p:cNvPr id="17" name="图片 16" descr="C:/Users/86153/AppData/Roaming/Kingsoft/office6/wppai/generateppt/fe4840198ec6cec3d698a23ba94d4ea3.jpgfe4840198ec6cec3d698a23ba94d4ea3"/>
            <p:cNvPicPr preferRelativeResize="0">
              <a:picLocks noChangeAspect="1"/>
            </p:cNvPicPr>
            <p:nvPr>
              <p:custDataLst>
                <p:tags r:id="rId11"/>
              </p:custDataLst>
            </p:nvPr>
          </p:nvPicPr>
          <p:blipFill>
            <a:blip r:embed="rId23"/>
            <a:srcRect l="9766"/>
            <a:stretch>
              <a:fillRect/>
            </a:stretch>
          </p:blipFill>
          <p:spPr>
            <a:xfrm>
              <a:off x="13600" y="2880"/>
              <a:ext cx="4620" cy="3840"/>
            </a:xfrm>
            <a:custGeom>
              <a:avLst/>
              <a:gdLst>
                <a:gd name="connisteX0" fmla="*/ 0 w 2946397"/>
                <a:gd name="connsiteY0" fmla="*/ 0 h 2438403"/>
                <a:gd name="connisteX1" fmla="*/ 2743200 w 2946397"/>
                <a:gd name="connsiteY1" fmla="*/ 0 h 2438403"/>
                <a:gd name="connisteX2" fmla="*/ 2946397 w 2946397"/>
                <a:gd name="connsiteY2" fmla="*/ 203197 h 2438403"/>
                <a:gd name="connisteX3" fmla="*/ 2946397 w 2946397"/>
                <a:gd name="connsiteY3" fmla="*/ 2438403 h 2438403"/>
                <a:gd name="connisteX4" fmla="*/ 0 w 2946397"/>
                <a:gd name="connsiteY4" fmla="*/ 2438403 h 2438403"/>
                <a:gd name="connisteX5" fmla="*/ 0 w 2946397"/>
                <a:gd name="connsiteY5" fmla="*/ 0 h 2438403"/>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Lst>
              <a:rect l="0" t="0" r="0" b="0"/>
              <a:pathLst>
                <a:path w="2946398" h="2438403">
                  <a:moveTo>
                    <a:pt x="0" y="0"/>
                  </a:moveTo>
                  <a:lnTo>
                    <a:pt x="2743200" y="0"/>
                  </a:lnTo>
                  <a:cubicBezTo>
                    <a:pt x="2855433" y="0"/>
                    <a:pt x="2946398" y="90974"/>
                    <a:pt x="2946398" y="203198"/>
                  </a:cubicBezTo>
                  <a:lnTo>
                    <a:pt x="2946398" y="2438403"/>
                  </a:lnTo>
                  <a:lnTo>
                    <a:pt x="0" y="2438403"/>
                  </a:lnTo>
                  <a:lnTo>
                    <a:pt x="0" y="0"/>
                  </a:lnTo>
                  <a:close/>
                </a:path>
              </a:pathLst>
            </a:custGeom>
            <a:blipFill rotWithShape="1">
              <a:blip r:embed="rId21"/>
              <a:stretch>
                <a:fillRect/>
              </a:stretch>
            </a:blipFill>
            <a:ln w="0">
              <a:noFill/>
            </a:ln>
            <a:extLst>
              <a:ext uri="{91240B29-F687-4F45-9708-019B960494DF}">
                <a14:hiddenLine xmlns:a14="http://schemas.microsoft.com/office/drawing/2010/main" w="0">
                  <a:pattFill prst="pct5">
                    <a:fgClr>
                      <a:prstClr val="black"/>
                    </a:fgClr>
                  </a:pattFill>
                </a14:hiddenLine>
              </a:ext>
            </a:extLst>
          </p:spPr>
        </p:pic>
        <p:sp>
          <p:nvSpPr>
            <p:cNvPr id="20" name="任意多边形 19"/>
            <p:cNvSpPr/>
            <p:nvPr>
              <p:custDataLst>
                <p:tags r:id="rId12"/>
              </p:custDataLst>
            </p:nvPr>
          </p:nvSpPr>
          <p:spPr>
            <a:xfrm>
              <a:off x="13600" y="6720"/>
              <a:ext cx="4620" cy="3120"/>
            </a:xfrm>
            <a:custGeom>
              <a:avLst/>
              <a:gdLst>
                <a:gd name="connisteX0" fmla="*/ 0 w 2946397"/>
                <a:gd name="connsiteY0" fmla="*/ 0 h 1981203"/>
                <a:gd name="connisteX1" fmla="*/ 2946397 w 2946397"/>
                <a:gd name="connsiteY1" fmla="*/ 0 h 1981203"/>
                <a:gd name="connisteX2" fmla="*/ 2946397 w 2946397"/>
                <a:gd name="connsiteY2" fmla="*/ 1777995 h 1981203"/>
                <a:gd name="connisteX3" fmla="*/ 2743200 w 2946397"/>
                <a:gd name="connsiteY3" fmla="*/ 1981203 h 1981203"/>
                <a:gd name="connisteX4" fmla="*/ 0 w 2946397"/>
                <a:gd name="connsiteY4" fmla="*/ 1981203 h 1981203"/>
                <a:gd name="connisteX5" fmla="*/ 0 w 2946397"/>
                <a:gd name="connsiteY5" fmla="*/ 0 h 1981203"/>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Lst>
              <a:rect l="0" t="0" r="0" b="0"/>
              <a:pathLst>
                <a:path w="2946398" h="1981203">
                  <a:moveTo>
                    <a:pt x="0" y="0"/>
                  </a:moveTo>
                  <a:lnTo>
                    <a:pt x="2946398" y="0"/>
                  </a:lnTo>
                  <a:lnTo>
                    <a:pt x="2946398" y="1777996"/>
                  </a:lnTo>
                  <a:cubicBezTo>
                    <a:pt x="2946398" y="1890229"/>
                    <a:pt x="2855433" y="1981203"/>
                    <a:pt x="2743200" y="1981203"/>
                  </a:cubicBezTo>
                  <a:lnTo>
                    <a:pt x="0" y="1981203"/>
                  </a:lnTo>
                  <a:lnTo>
                    <a:pt x="0" y="0"/>
                  </a:lnTo>
                  <a:close/>
                </a:path>
              </a:pathLst>
            </a:custGeom>
            <a:solidFill>
              <a:schemeClr val="bg2"/>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5" name="文本框 14"/>
            <p:cNvSpPr txBox="1"/>
            <p:nvPr>
              <p:custDataLst>
                <p:tags r:id="rId13"/>
              </p:custDataLst>
            </p:nvPr>
          </p:nvSpPr>
          <p:spPr>
            <a:xfrm>
              <a:off x="9280" y="7360"/>
              <a:ext cx="3800" cy="640"/>
            </a:xfrm>
            <a:prstGeom prst="rect">
              <a:avLst/>
            </a:prstGeom>
            <a:noFill/>
          </p:spPr>
          <p:txBody>
            <a:bodyPr wrap="square" lIns="0" tIns="0" rIns="0" bIns="0" rtlCol="0" anchor="t">
              <a:noAutofit/>
            </a:bodyPr>
            <a:lstStyle/>
            <a:p>
              <a:pPr algn="l">
                <a:lnSpc>
                  <a:spcPct val="111000"/>
                </a:lnSpc>
              </a:pPr>
              <a:r>
                <a:rPr lang="zh-CN" altLang="en-US" sz="2400">
                  <a:solidFill>
                    <a:schemeClr val="tx1"/>
                  </a:solidFill>
                  <a:latin typeface="Microsoft YaHei UI" panose="020B0503020204020204" charset="-122"/>
                  <a:ea typeface="Microsoft YaHei UI" panose="020B0503020204020204" charset="-122"/>
                </a:rPr>
                <a:t>期刊文献</a:t>
              </a:r>
            </a:p>
          </p:txBody>
        </p:sp>
        <p:sp>
          <p:nvSpPr>
            <p:cNvPr id="16" name="文本框 15"/>
            <p:cNvSpPr txBox="1"/>
            <p:nvPr>
              <p:custDataLst>
                <p:tags r:id="rId14"/>
              </p:custDataLst>
            </p:nvPr>
          </p:nvSpPr>
          <p:spPr>
            <a:xfrm>
              <a:off x="9280" y="8240"/>
              <a:ext cx="3760" cy="960"/>
            </a:xfrm>
            <a:prstGeom prst="rect">
              <a:avLst/>
            </a:prstGeom>
            <a:noFill/>
          </p:spPr>
          <p:txBody>
            <a:bodyPr wrap="square" lIns="0" tIns="0" rIns="0" bIns="0" rtlCol="0" anchor="t">
              <a:noAutofit/>
            </a:bodyPr>
            <a:lstStyle/>
            <a:p>
              <a:pPr algn="l">
                <a:lnSpc>
                  <a:spcPct val="125000"/>
                </a:lnSpc>
              </a:pPr>
              <a:r>
                <a:rPr lang="zh-CN" altLang="en-US" sz="1600">
                  <a:solidFill>
                    <a:schemeClr val="tx1"/>
                  </a:solidFill>
                  <a:latin typeface="Microsoft YaHei UI" panose="020B0503020204020204" charset="-122"/>
                  <a:ea typeface="Microsoft YaHei UI" panose="020B0503020204020204" charset="-122"/>
                </a:rPr>
                <a:t>涵盖国内外核心期刊，反映研究前沿</a:t>
              </a:r>
            </a:p>
          </p:txBody>
        </p:sp>
        <p:sp>
          <p:nvSpPr>
            <p:cNvPr id="21" name="文本框 20"/>
            <p:cNvSpPr txBox="1"/>
            <p:nvPr>
              <p:custDataLst>
                <p:tags r:id="rId15"/>
              </p:custDataLst>
            </p:nvPr>
          </p:nvSpPr>
          <p:spPr>
            <a:xfrm>
              <a:off x="14080" y="7360"/>
              <a:ext cx="3800" cy="640"/>
            </a:xfrm>
            <a:prstGeom prst="rect">
              <a:avLst/>
            </a:prstGeom>
            <a:noFill/>
          </p:spPr>
          <p:txBody>
            <a:bodyPr wrap="square" lIns="0" tIns="0" rIns="0" bIns="0" rtlCol="0" anchor="t">
              <a:noAutofit/>
            </a:bodyPr>
            <a:lstStyle/>
            <a:p>
              <a:pPr algn="l">
                <a:lnSpc>
                  <a:spcPct val="111000"/>
                </a:lnSpc>
              </a:pPr>
              <a:r>
                <a:rPr lang="zh-CN" altLang="en-US" sz="2400">
                  <a:solidFill>
                    <a:schemeClr val="tx1"/>
                  </a:solidFill>
                  <a:latin typeface="Microsoft YaHei UI" panose="020B0503020204020204" charset="-122"/>
                  <a:ea typeface="Microsoft YaHei UI" panose="020B0503020204020204" charset="-122"/>
                </a:rPr>
                <a:t>网络文献</a:t>
              </a:r>
            </a:p>
          </p:txBody>
        </p:sp>
        <p:sp>
          <p:nvSpPr>
            <p:cNvPr id="22" name="文本框 21"/>
            <p:cNvSpPr txBox="1"/>
            <p:nvPr>
              <p:custDataLst>
                <p:tags r:id="rId16"/>
              </p:custDataLst>
            </p:nvPr>
          </p:nvSpPr>
          <p:spPr>
            <a:xfrm>
              <a:off x="14080" y="8240"/>
              <a:ext cx="3760" cy="960"/>
            </a:xfrm>
            <a:prstGeom prst="rect">
              <a:avLst/>
            </a:prstGeom>
            <a:noFill/>
          </p:spPr>
          <p:txBody>
            <a:bodyPr wrap="square" lIns="0" tIns="0" rIns="0" bIns="0" rtlCol="0" anchor="t">
              <a:noAutofit/>
            </a:bodyPr>
            <a:lstStyle/>
            <a:p>
              <a:pPr algn="l">
                <a:lnSpc>
                  <a:spcPct val="125000"/>
                </a:lnSpc>
              </a:pPr>
              <a:r>
                <a:rPr lang="zh-CN" altLang="en-US" sz="1600">
                  <a:solidFill>
                    <a:schemeClr val="tx1"/>
                  </a:solidFill>
                  <a:latin typeface="Microsoft YaHei UI" panose="020B0503020204020204" charset="-122"/>
                  <a:ea typeface="Microsoft YaHei UI" panose="020B0503020204020204" charset="-122"/>
                </a:rPr>
                <a:t>来自权威学术网站，提供最新研究动态</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62280" y="527050"/>
            <a:ext cx="4331335" cy="3609340"/>
          </a:xfrm>
          <a:prstGeom prst="rect">
            <a:avLst/>
          </a:prstGeom>
          <a:noFill/>
        </p:spPr>
        <p:txBody>
          <a:bodyPr wrap="square" rtlCol="0">
            <a:noAutofit/>
          </a:bodyPr>
          <a:lstStyle/>
          <a:p>
            <a:r>
              <a:rPr lang="zh-CN" altLang="en-US" sz="11500">
                <a:latin typeface="仿宋" panose="02010609060101010101" charset="-122"/>
                <a:ea typeface="仿宋" panose="02010609060101010101" charset="-122"/>
                <a:sym typeface="+mn-ea"/>
              </a:rPr>
              <a:t>参考文献列表</a:t>
            </a:r>
          </a:p>
        </p:txBody>
      </p:sp>
      <p:sp>
        <p:nvSpPr>
          <p:cNvPr id="7" name="文本框 6"/>
          <p:cNvSpPr txBox="1"/>
          <p:nvPr/>
        </p:nvSpPr>
        <p:spPr>
          <a:xfrm>
            <a:off x="5998210" y="194945"/>
            <a:ext cx="5648325" cy="3081655"/>
          </a:xfrm>
          <a:prstGeom prst="rect">
            <a:avLst/>
          </a:prstGeom>
          <a:noFill/>
        </p:spPr>
        <p:txBody>
          <a:bodyPr wrap="square" rtlCol="0">
            <a:noAutofit/>
          </a:bodyPr>
          <a:lstStyle/>
          <a:p>
            <a:r>
              <a:rPr lang="en-US" altLang="zh-CN">
                <a:sym typeface="+mn-ea"/>
              </a:rPr>
              <a:t>[1]. </a:t>
            </a:r>
            <a:r>
              <a:rPr lang="zh-CN" altLang="en-US">
                <a:sym typeface="+mn-ea"/>
              </a:rPr>
              <a:t>张颖</a:t>
            </a:r>
            <a:r>
              <a:rPr lang="en-US" altLang="zh-CN">
                <a:sym typeface="+mn-ea"/>
              </a:rPr>
              <a:t>. </a:t>
            </a:r>
            <a:r>
              <a:rPr lang="zh-CN" altLang="en-US">
                <a:sym typeface="+mn-ea"/>
              </a:rPr>
              <a:t>新能源车是</a:t>
            </a:r>
            <a:r>
              <a:rPr lang="en-US" altLang="zh-CN">
                <a:sym typeface="+mn-ea"/>
              </a:rPr>
              <a:t> 2021 </a:t>
            </a:r>
            <a:r>
              <a:rPr lang="zh-CN" altLang="en-US">
                <a:sym typeface="+mn-ea"/>
              </a:rPr>
              <a:t>年车市最大亮点</a:t>
            </a:r>
            <a:r>
              <a:rPr lang="en-US" altLang="zh-CN">
                <a:sym typeface="+mn-ea"/>
              </a:rPr>
              <a:t>[J]. </a:t>
            </a:r>
            <a:r>
              <a:rPr lang="zh-CN" altLang="en-US">
                <a:sym typeface="+mn-ea"/>
              </a:rPr>
              <a:t>汽车与配件</a:t>
            </a:r>
            <a:r>
              <a:rPr lang="en-US" altLang="zh-CN">
                <a:sym typeface="+mn-ea"/>
              </a:rPr>
              <a:t>,2022(2):4. DOI:10.3969/j.issn.1006-0162.2022.02.001.</a:t>
            </a:r>
            <a:endParaRPr lang="en-US" altLang="zh-CN"/>
          </a:p>
          <a:p>
            <a:r>
              <a:rPr lang="en-US" altLang="zh-CN">
                <a:sym typeface="+mn-ea"/>
              </a:rPr>
              <a:t>[2]. </a:t>
            </a:r>
            <a:r>
              <a:rPr lang="zh-CN" altLang="en-US">
                <a:sym typeface="+mn-ea"/>
              </a:rPr>
              <a:t>中华人民共和国国家统计局</a:t>
            </a:r>
            <a:r>
              <a:rPr lang="en-US" altLang="zh-CN">
                <a:sym typeface="+mn-ea"/>
              </a:rPr>
              <a:t>. </a:t>
            </a:r>
            <a:r>
              <a:rPr lang="zh-CN" altLang="en-US">
                <a:sym typeface="+mn-ea"/>
              </a:rPr>
              <a:t>中国统计年鉴</a:t>
            </a:r>
            <a:r>
              <a:rPr lang="en-US" altLang="zh-CN">
                <a:sym typeface="+mn-ea"/>
              </a:rPr>
              <a:t>[M]. </a:t>
            </a:r>
            <a:r>
              <a:rPr lang="zh-CN" altLang="en-US">
                <a:sym typeface="+mn-ea"/>
              </a:rPr>
              <a:t>北京</a:t>
            </a:r>
            <a:r>
              <a:rPr lang="en-US" altLang="zh-CN">
                <a:sym typeface="+mn-ea"/>
              </a:rPr>
              <a:t>: </a:t>
            </a:r>
            <a:r>
              <a:rPr lang="zh-CN" altLang="en-US">
                <a:sym typeface="+mn-ea"/>
              </a:rPr>
              <a:t>中国统计出版社</a:t>
            </a:r>
            <a:r>
              <a:rPr lang="en-US" altLang="zh-CN">
                <a:sym typeface="+mn-ea"/>
              </a:rPr>
              <a:t>, 2022.</a:t>
            </a:r>
            <a:endParaRPr lang="en-US" altLang="zh-CN"/>
          </a:p>
          <a:p>
            <a:r>
              <a:rPr lang="en-US" altLang="zh-CN">
                <a:sym typeface="+mn-ea"/>
              </a:rPr>
              <a:t>[3]. </a:t>
            </a:r>
            <a:r>
              <a:rPr lang="zh-CN" altLang="en-US">
                <a:sym typeface="+mn-ea"/>
              </a:rPr>
              <a:t>田野</a:t>
            </a:r>
            <a:r>
              <a:rPr lang="en-US" altLang="zh-CN">
                <a:sym typeface="+mn-ea"/>
              </a:rPr>
              <a:t>.11 </a:t>
            </a:r>
            <a:r>
              <a:rPr lang="zh-CN" altLang="en-US">
                <a:sym typeface="+mn-ea"/>
              </a:rPr>
              <a:t>部门联合发布《智能汽车创新发展战略》</a:t>
            </a:r>
            <a:r>
              <a:rPr lang="en-US" altLang="zh-CN">
                <a:sym typeface="+mn-ea"/>
              </a:rPr>
              <a:t>[J].</a:t>
            </a:r>
            <a:r>
              <a:rPr lang="zh-CN" altLang="en-US">
                <a:sym typeface="+mn-ea"/>
              </a:rPr>
              <a:t>智能网联汽</a:t>
            </a:r>
            <a:r>
              <a:rPr lang="en-US" altLang="zh-CN">
                <a:sym typeface="+mn-ea"/>
              </a:rPr>
              <a:t> </a:t>
            </a:r>
            <a:r>
              <a:rPr lang="zh-CN" altLang="en-US">
                <a:sym typeface="+mn-ea"/>
              </a:rPr>
              <a:t>车</a:t>
            </a:r>
            <a:r>
              <a:rPr lang="en-US" altLang="zh-CN">
                <a:sym typeface="+mn-ea"/>
              </a:rPr>
              <a:t>,2020(02):6-7.</a:t>
            </a:r>
            <a:endParaRPr lang="en-US" altLang="zh-CN"/>
          </a:p>
          <a:p>
            <a:r>
              <a:rPr lang="en-US" altLang="zh-CN">
                <a:sym typeface="+mn-ea"/>
              </a:rPr>
              <a:t>[4]. He K, Zhang X, Ren S, et al. Deep residual learning for image recognition[C]. Proceedings of the IEEE conference on computer vision and pattern recognition. 2016: 770-778. </a:t>
            </a:r>
            <a:endParaRPr lang="en-US" altLang="zh-CN"/>
          </a:p>
          <a:p>
            <a:r>
              <a:rPr lang="en-US" altLang="zh-CN">
                <a:sym typeface="+mn-ea"/>
              </a:rPr>
              <a:t>[5] </a:t>
            </a:r>
            <a:r>
              <a:rPr lang="zh-CN" altLang="en-US">
                <a:sym typeface="+mn-ea"/>
              </a:rPr>
              <a:t>陈凌子</a:t>
            </a:r>
            <a:r>
              <a:rPr lang="en-US" altLang="zh-CN">
                <a:sym typeface="+mn-ea"/>
              </a:rPr>
              <a:t>, </a:t>
            </a:r>
            <a:r>
              <a:rPr lang="zh-CN" altLang="en-US">
                <a:sym typeface="+mn-ea"/>
              </a:rPr>
              <a:t>王华伟</a:t>
            </a:r>
            <a:r>
              <a:rPr lang="en-US" altLang="zh-CN">
                <a:sym typeface="+mn-ea"/>
              </a:rPr>
              <a:t>, </a:t>
            </a:r>
            <a:r>
              <a:rPr lang="zh-CN" altLang="en-US">
                <a:sym typeface="+mn-ea"/>
              </a:rPr>
              <a:t>刘海青</a:t>
            </a:r>
            <a:r>
              <a:rPr lang="en-US" altLang="zh-CN">
                <a:sym typeface="+mn-ea"/>
              </a:rPr>
              <a:t>, </a:t>
            </a:r>
            <a:r>
              <a:rPr lang="zh-CN" altLang="en-US">
                <a:sym typeface="+mn-ea"/>
              </a:rPr>
              <a:t>等</a:t>
            </a:r>
            <a:r>
              <a:rPr lang="en-US" altLang="zh-CN">
                <a:sym typeface="+mn-ea"/>
              </a:rPr>
              <a:t>. FMCW</a:t>
            </a:r>
            <a:r>
              <a:rPr lang="zh-CN" altLang="en-US">
                <a:sym typeface="+mn-ea"/>
              </a:rPr>
              <a:t>毫米波雷达检测车辆目标跟踪方法</a:t>
            </a:r>
            <a:r>
              <a:rPr lang="en-US" altLang="zh-CN">
                <a:sym typeface="+mn-ea"/>
              </a:rPr>
              <a:t>[J]. </a:t>
            </a:r>
            <a:r>
              <a:rPr lang="zh-CN" altLang="en-US">
                <a:sym typeface="+mn-ea"/>
              </a:rPr>
              <a:t>交通运输研究</a:t>
            </a:r>
            <a:r>
              <a:rPr lang="en-US" altLang="zh-CN">
                <a:sym typeface="+mn-ea"/>
              </a:rPr>
              <a:t>, 2022(004): 008.</a:t>
            </a:r>
            <a:endParaRPr lang="en-US" altLang="zh-CN"/>
          </a:p>
          <a:p>
            <a:r>
              <a:rPr lang="en-US" altLang="zh-CN">
                <a:sym typeface="+mn-ea"/>
              </a:rPr>
              <a:t>[6] </a:t>
            </a:r>
            <a:r>
              <a:rPr lang="zh-CN" altLang="en-US">
                <a:sym typeface="+mn-ea"/>
              </a:rPr>
              <a:t>杨金龙</a:t>
            </a:r>
            <a:r>
              <a:rPr lang="en-US" altLang="zh-CN">
                <a:sym typeface="+mn-ea"/>
              </a:rPr>
              <a:t>, </a:t>
            </a:r>
            <a:r>
              <a:rPr lang="zh-CN" altLang="en-US">
                <a:sym typeface="+mn-ea"/>
              </a:rPr>
              <a:t>成勇</a:t>
            </a:r>
            <a:r>
              <a:rPr lang="en-US" altLang="zh-CN">
                <a:sym typeface="+mn-ea"/>
              </a:rPr>
              <a:t>, </a:t>
            </a:r>
            <a:r>
              <a:rPr lang="zh-CN" altLang="en-US">
                <a:sym typeface="+mn-ea"/>
              </a:rPr>
              <a:t>刘佳</a:t>
            </a:r>
            <a:r>
              <a:rPr lang="en-US" altLang="zh-CN">
                <a:sym typeface="+mn-ea"/>
              </a:rPr>
              <a:t>, </a:t>
            </a:r>
            <a:r>
              <a:rPr lang="zh-CN" altLang="en-US">
                <a:sym typeface="+mn-ea"/>
              </a:rPr>
              <a:t>等</a:t>
            </a:r>
            <a:r>
              <a:rPr lang="en-US" altLang="zh-CN">
                <a:sym typeface="+mn-ea"/>
              </a:rPr>
              <a:t>. </a:t>
            </a:r>
            <a:r>
              <a:rPr lang="zh-CN" altLang="en-US">
                <a:sym typeface="+mn-ea"/>
              </a:rPr>
              <a:t>基于自适应多核相关滤波的雷达目标检测与跟踪方法</a:t>
            </a:r>
            <a:r>
              <a:rPr lang="en-US" altLang="zh-CN">
                <a:sym typeface="+mn-ea"/>
              </a:rPr>
              <a:t>: CN114092512A[P]. 2022. </a:t>
            </a:r>
            <a:endParaRPr lang="en-US" altLang="zh-CN"/>
          </a:p>
          <a:p>
            <a:r>
              <a:rPr lang="en-US" altLang="zh-CN">
                <a:sym typeface="+mn-ea"/>
              </a:rPr>
              <a:t>[7] Choi W Y, Yang J H, Lee S H, et al. Object vehicle tracking by convex interpolation with radar accuracy[C]//2019 19th International Conference on Control, Automation and Systems (ICCAS). IEEE, 2019: 1589-1593.</a:t>
            </a:r>
            <a:endParaRPr lang="en-US" altLang="zh-CN"/>
          </a:p>
          <a:p>
            <a:r>
              <a:rPr lang="en-US" altLang="zh-CN">
                <a:sym typeface="+mn-ea"/>
              </a:rPr>
              <a:t>[8] </a:t>
            </a:r>
            <a:r>
              <a:rPr lang="zh-CN" altLang="en-US">
                <a:sym typeface="+mn-ea"/>
              </a:rPr>
              <a:t>吴开阳</a:t>
            </a:r>
            <a:r>
              <a:rPr lang="en-US" altLang="zh-CN">
                <a:sym typeface="+mn-ea"/>
              </a:rPr>
              <a:t>, </a:t>
            </a:r>
            <a:r>
              <a:rPr lang="zh-CN" altLang="en-US">
                <a:sym typeface="+mn-ea"/>
              </a:rPr>
              <a:t>秦文虎</a:t>
            </a:r>
            <a:r>
              <a:rPr lang="en-US" altLang="zh-CN">
                <a:sym typeface="+mn-ea"/>
              </a:rPr>
              <a:t>, </a:t>
            </a:r>
            <a:r>
              <a:rPr lang="zh-CN" altLang="en-US">
                <a:sym typeface="+mn-ea"/>
              </a:rPr>
              <a:t>云中华</a:t>
            </a:r>
            <a:r>
              <a:rPr lang="en-US" altLang="zh-CN">
                <a:sym typeface="+mn-ea"/>
              </a:rPr>
              <a:t>, </a:t>
            </a:r>
            <a:r>
              <a:rPr lang="zh-CN" altLang="en-US">
                <a:sym typeface="+mn-ea"/>
              </a:rPr>
              <a:t>等</a:t>
            </a:r>
            <a:r>
              <a:rPr lang="en-US" altLang="zh-CN">
                <a:sym typeface="+mn-ea"/>
              </a:rPr>
              <a:t>. </a:t>
            </a:r>
            <a:r>
              <a:rPr lang="zh-CN" altLang="en-US">
                <a:sym typeface="+mn-ea"/>
              </a:rPr>
              <a:t>基于激光雷达的三维多目标检测与跟踪</a:t>
            </a:r>
            <a:r>
              <a:rPr lang="en-US" altLang="zh-CN">
                <a:sym typeface="+mn-ea"/>
              </a:rPr>
              <a:t>[J]. </a:t>
            </a:r>
            <a:r>
              <a:rPr lang="zh-CN" altLang="en-US">
                <a:sym typeface="+mn-ea"/>
              </a:rPr>
              <a:t>传感器与微系统</a:t>
            </a:r>
            <a:r>
              <a:rPr lang="en-US" altLang="zh-CN">
                <a:sym typeface="+mn-ea"/>
              </a:rPr>
              <a:t>, 2023, 42(1): 5.</a:t>
            </a:r>
            <a:endParaRPr lang="zh-CN" altLang="en-US"/>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p:cNvSpPr>
            <a:spLocks noGrp="1"/>
          </p:cNvSpPr>
          <p:nvPr>
            <p:ph type="subTitle" idx="13"/>
            <p:custDataLst>
              <p:tags r:id="rId2"/>
            </p:custDataLst>
          </p:nvPr>
        </p:nvSpPr>
        <p:spPr/>
        <p:txBody>
          <a:bodyPr/>
          <a:lstStyle/>
          <a:p>
            <a:r>
              <a:rPr lang="zh-CN" altLang="en-US"/>
              <a:t>THE END</a:t>
            </a:r>
          </a:p>
        </p:txBody>
      </p:sp>
      <p:sp>
        <p:nvSpPr>
          <p:cNvPr id="4" name="标题 3"/>
          <p:cNvSpPr>
            <a:spLocks noGrp="1"/>
          </p:cNvSpPr>
          <p:nvPr>
            <p:ph type="ctrTitle" idx="14"/>
            <p:custDataLst>
              <p:tags r:id="rId3"/>
            </p:custDataLst>
          </p:nvPr>
        </p:nvSpPr>
        <p:spPr/>
        <p:txBody>
          <a:bodyPr/>
          <a:lstStyle/>
          <a:p>
            <a:r>
              <a:rPr lang="zh-CN" altLang="en-US" sz="6300"/>
              <a:t>谢谢</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ctrTitle" idx="13"/>
            <p:custDataLst>
              <p:tags r:id="rId2"/>
            </p:custDataLst>
          </p:nvPr>
        </p:nvSpPr>
        <p:spPr/>
        <p:txBody>
          <a:bodyPr/>
          <a:lstStyle/>
          <a:p>
            <a:r>
              <a:rPr lang="zh-CN" altLang="en-US"/>
              <a:t>目录</a:t>
            </a:r>
          </a:p>
        </p:txBody>
      </p:sp>
      <p:sp>
        <p:nvSpPr>
          <p:cNvPr id="4" name="副标题 3"/>
          <p:cNvSpPr>
            <a:spLocks noGrp="1"/>
          </p:cNvSpPr>
          <p:nvPr>
            <p:ph type="subTitle" idx="14"/>
            <p:custDataLst>
              <p:tags r:id="rId3"/>
            </p:custDataLst>
          </p:nvPr>
        </p:nvSpPr>
        <p:spPr/>
        <p:txBody>
          <a:bodyPr/>
          <a:lstStyle/>
          <a:p>
            <a:r>
              <a:rPr lang="zh-CN" altLang="en-US"/>
              <a:t>CONTENTS</a:t>
            </a:r>
          </a:p>
        </p:txBody>
      </p:sp>
      <p:grpSp>
        <p:nvGrpSpPr>
          <p:cNvPr id="17" name="组合 16"/>
          <p:cNvGrpSpPr/>
          <p:nvPr/>
        </p:nvGrpSpPr>
        <p:grpSpPr>
          <a:xfrm>
            <a:off x="4143375" y="2465070"/>
            <a:ext cx="7464425" cy="2411730"/>
            <a:chOff x="6525" y="3882"/>
            <a:chExt cx="11755" cy="3798"/>
          </a:xfrm>
        </p:grpSpPr>
        <p:sp>
          <p:nvSpPr>
            <p:cNvPr id="5" name="文本框 4"/>
            <p:cNvSpPr txBox="1"/>
            <p:nvPr>
              <p:custDataLst>
                <p:tags r:id="rId4"/>
              </p:custDataLst>
            </p:nvPr>
          </p:nvSpPr>
          <p:spPr>
            <a:xfrm>
              <a:off x="6525" y="3882"/>
              <a:ext cx="1670" cy="1523"/>
            </a:xfrm>
            <a:prstGeom prst="rect">
              <a:avLst/>
            </a:prstGeom>
            <a:noFill/>
          </p:spPr>
          <p:txBody>
            <a:bodyPr wrap="square" lIns="0" tIns="0" rIns="0" bIns="0" rtlCol="0" anchor="ctr">
              <a:noAutofit/>
            </a:bodyPr>
            <a:lstStyle/>
            <a:p>
              <a:pPr algn="ctr">
                <a:lnSpc>
                  <a:spcPct val="109000"/>
                </a:lnSpc>
              </a:pPr>
              <a:r>
                <a:rPr lang="zh-CN" altLang="en-US" sz="5800">
                  <a:solidFill>
                    <a:schemeClr val="accent1"/>
                  </a:solidFill>
                  <a:latin typeface="Microsoft YaHei UI" panose="020B0503020204020204" charset="-122"/>
                  <a:ea typeface="Microsoft YaHei UI" panose="020B0503020204020204" charset="-122"/>
                </a:rPr>
                <a:t>01</a:t>
              </a:r>
            </a:p>
          </p:txBody>
        </p:sp>
        <p:sp>
          <p:nvSpPr>
            <p:cNvPr id="6" name="矩形 5"/>
            <p:cNvSpPr/>
            <p:nvPr>
              <p:custDataLst>
                <p:tags r:id="rId5"/>
              </p:custDataLst>
            </p:nvPr>
          </p:nvSpPr>
          <p:spPr>
            <a:xfrm>
              <a:off x="6640" y="5820"/>
              <a:ext cx="2400" cy="20"/>
            </a:xfrm>
            <a:prstGeom prst="rect">
              <a:avLst/>
            </a:pr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sz="200"/>
            </a:p>
          </p:txBody>
        </p:sp>
        <p:sp>
          <p:nvSpPr>
            <p:cNvPr id="7" name="文本框 6"/>
            <p:cNvSpPr txBox="1"/>
            <p:nvPr>
              <p:custDataLst>
                <p:tags r:id="rId6"/>
              </p:custDataLst>
            </p:nvPr>
          </p:nvSpPr>
          <p:spPr>
            <a:xfrm>
              <a:off x="6640" y="6240"/>
              <a:ext cx="2520" cy="1440"/>
            </a:xfrm>
            <a:prstGeom prst="rect">
              <a:avLst/>
            </a:prstGeom>
            <a:noFill/>
          </p:spPr>
          <p:txBody>
            <a:bodyPr wrap="square" lIns="0" tIns="0" rIns="0" bIns="0" rtlCol="0" anchor="t">
              <a:noAutofit/>
            </a:bodyPr>
            <a:lstStyle/>
            <a:p>
              <a:pPr algn="l">
                <a:lnSpc>
                  <a:spcPct val="111000"/>
                </a:lnSpc>
              </a:pPr>
              <a:r>
                <a:rPr lang="zh-CN" altLang="en-US" sz="2400">
                  <a:solidFill>
                    <a:schemeClr val="tx1"/>
                  </a:solidFill>
                  <a:latin typeface="Microsoft YaHei UI" panose="020B0503020204020204" charset="-122"/>
                  <a:ea typeface="Microsoft YaHei UI" panose="020B0503020204020204" charset="-122"/>
                </a:rPr>
                <a:t>选题概述</a:t>
              </a:r>
            </a:p>
          </p:txBody>
        </p:sp>
        <p:sp>
          <p:nvSpPr>
            <p:cNvPr id="8" name="文本框 7"/>
            <p:cNvSpPr txBox="1"/>
            <p:nvPr>
              <p:custDataLst>
                <p:tags r:id="rId7"/>
              </p:custDataLst>
            </p:nvPr>
          </p:nvSpPr>
          <p:spPr>
            <a:xfrm>
              <a:off x="9565" y="3882"/>
              <a:ext cx="1670" cy="1523"/>
            </a:xfrm>
            <a:prstGeom prst="rect">
              <a:avLst/>
            </a:prstGeom>
            <a:noFill/>
          </p:spPr>
          <p:txBody>
            <a:bodyPr wrap="square" lIns="0" tIns="0" rIns="0" bIns="0" rtlCol="0" anchor="ctr">
              <a:noAutofit/>
            </a:bodyPr>
            <a:lstStyle/>
            <a:p>
              <a:pPr algn="ctr">
                <a:lnSpc>
                  <a:spcPct val="109000"/>
                </a:lnSpc>
              </a:pPr>
              <a:r>
                <a:rPr lang="zh-CN" altLang="en-US" sz="5800">
                  <a:solidFill>
                    <a:schemeClr val="accent1"/>
                  </a:solidFill>
                  <a:latin typeface="Microsoft YaHei UI" panose="020B0503020204020204" charset="-122"/>
                  <a:ea typeface="Microsoft YaHei UI" panose="020B0503020204020204" charset="-122"/>
                </a:rPr>
                <a:t>02</a:t>
              </a:r>
            </a:p>
          </p:txBody>
        </p:sp>
        <p:sp>
          <p:nvSpPr>
            <p:cNvPr id="9" name="矩形 8"/>
            <p:cNvSpPr/>
            <p:nvPr>
              <p:custDataLst>
                <p:tags r:id="rId8"/>
              </p:custDataLst>
            </p:nvPr>
          </p:nvSpPr>
          <p:spPr>
            <a:xfrm>
              <a:off x="9680" y="5820"/>
              <a:ext cx="2400" cy="20"/>
            </a:xfrm>
            <a:prstGeom prst="rect">
              <a:avLst/>
            </a:pr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sz="200"/>
            </a:p>
          </p:txBody>
        </p:sp>
        <p:sp>
          <p:nvSpPr>
            <p:cNvPr id="10" name="文本框 9"/>
            <p:cNvSpPr txBox="1"/>
            <p:nvPr>
              <p:custDataLst>
                <p:tags r:id="rId9"/>
              </p:custDataLst>
            </p:nvPr>
          </p:nvSpPr>
          <p:spPr>
            <a:xfrm>
              <a:off x="9680" y="6240"/>
              <a:ext cx="2520" cy="1440"/>
            </a:xfrm>
            <a:prstGeom prst="rect">
              <a:avLst/>
            </a:prstGeom>
            <a:noFill/>
          </p:spPr>
          <p:txBody>
            <a:bodyPr wrap="square" lIns="0" tIns="0" rIns="0" bIns="0" rtlCol="0" anchor="t">
              <a:noAutofit/>
            </a:bodyPr>
            <a:lstStyle/>
            <a:p>
              <a:pPr algn="l">
                <a:lnSpc>
                  <a:spcPct val="111000"/>
                </a:lnSpc>
              </a:pPr>
              <a:r>
                <a:rPr lang="zh-CN" altLang="en-US" sz="2400">
                  <a:solidFill>
                    <a:schemeClr val="tx1"/>
                  </a:solidFill>
                  <a:latin typeface="Microsoft YaHei UI" panose="020B0503020204020204" charset="-122"/>
                  <a:ea typeface="Microsoft YaHei UI" panose="020B0503020204020204" charset="-122"/>
                </a:rPr>
                <a:t>研究现状分析</a:t>
              </a:r>
            </a:p>
          </p:txBody>
        </p:sp>
        <p:sp>
          <p:nvSpPr>
            <p:cNvPr id="11" name="文本框 10"/>
            <p:cNvSpPr txBox="1"/>
            <p:nvPr>
              <p:custDataLst>
                <p:tags r:id="rId10"/>
              </p:custDataLst>
            </p:nvPr>
          </p:nvSpPr>
          <p:spPr>
            <a:xfrm>
              <a:off x="12605" y="3882"/>
              <a:ext cx="1670" cy="1523"/>
            </a:xfrm>
            <a:prstGeom prst="rect">
              <a:avLst/>
            </a:prstGeom>
            <a:noFill/>
          </p:spPr>
          <p:txBody>
            <a:bodyPr wrap="square" lIns="0" tIns="0" rIns="0" bIns="0" rtlCol="0" anchor="ctr">
              <a:noAutofit/>
            </a:bodyPr>
            <a:lstStyle/>
            <a:p>
              <a:pPr algn="ctr">
                <a:lnSpc>
                  <a:spcPct val="109000"/>
                </a:lnSpc>
              </a:pPr>
              <a:r>
                <a:rPr lang="zh-CN" altLang="en-US" sz="5800">
                  <a:solidFill>
                    <a:schemeClr val="accent1"/>
                  </a:solidFill>
                  <a:latin typeface="Microsoft YaHei UI" panose="020B0503020204020204" charset="-122"/>
                  <a:ea typeface="Microsoft YaHei UI" panose="020B0503020204020204" charset="-122"/>
                </a:rPr>
                <a:t>03</a:t>
              </a:r>
            </a:p>
          </p:txBody>
        </p:sp>
        <p:sp>
          <p:nvSpPr>
            <p:cNvPr id="12" name="矩形 11"/>
            <p:cNvSpPr/>
            <p:nvPr>
              <p:custDataLst>
                <p:tags r:id="rId11"/>
              </p:custDataLst>
            </p:nvPr>
          </p:nvSpPr>
          <p:spPr>
            <a:xfrm>
              <a:off x="12720" y="5820"/>
              <a:ext cx="2400" cy="20"/>
            </a:xfrm>
            <a:prstGeom prst="rect">
              <a:avLst/>
            </a:pr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sz="200"/>
            </a:p>
          </p:txBody>
        </p:sp>
        <p:sp>
          <p:nvSpPr>
            <p:cNvPr id="13" name="文本框 12"/>
            <p:cNvSpPr txBox="1"/>
            <p:nvPr>
              <p:custDataLst>
                <p:tags r:id="rId12"/>
              </p:custDataLst>
            </p:nvPr>
          </p:nvSpPr>
          <p:spPr>
            <a:xfrm>
              <a:off x="12720" y="6240"/>
              <a:ext cx="2520" cy="1440"/>
            </a:xfrm>
            <a:prstGeom prst="rect">
              <a:avLst/>
            </a:prstGeom>
            <a:noFill/>
          </p:spPr>
          <p:txBody>
            <a:bodyPr wrap="square" lIns="0" tIns="0" rIns="0" bIns="0" rtlCol="0" anchor="t">
              <a:noAutofit/>
            </a:bodyPr>
            <a:lstStyle/>
            <a:p>
              <a:pPr algn="l">
                <a:lnSpc>
                  <a:spcPct val="111000"/>
                </a:lnSpc>
              </a:pPr>
              <a:r>
                <a:rPr lang="zh-CN" altLang="en-US" sz="2400">
                  <a:solidFill>
                    <a:schemeClr val="tx1"/>
                  </a:solidFill>
                  <a:latin typeface="Microsoft YaHei UI" panose="020B0503020204020204" charset="-122"/>
                  <a:ea typeface="Microsoft YaHei UI" panose="020B0503020204020204" charset="-122"/>
                </a:rPr>
                <a:t>研究方法与思路</a:t>
              </a:r>
            </a:p>
          </p:txBody>
        </p:sp>
        <p:sp>
          <p:nvSpPr>
            <p:cNvPr id="14" name="文本框 13"/>
            <p:cNvSpPr txBox="1"/>
            <p:nvPr>
              <p:custDataLst>
                <p:tags r:id="rId13"/>
              </p:custDataLst>
            </p:nvPr>
          </p:nvSpPr>
          <p:spPr>
            <a:xfrm>
              <a:off x="15645" y="3882"/>
              <a:ext cx="1670" cy="1523"/>
            </a:xfrm>
            <a:prstGeom prst="rect">
              <a:avLst/>
            </a:prstGeom>
            <a:noFill/>
          </p:spPr>
          <p:txBody>
            <a:bodyPr wrap="square" lIns="0" tIns="0" rIns="0" bIns="0" rtlCol="0" anchor="ctr">
              <a:noAutofit/>
            </a:bodyPr>
            <a:lstStyle/>
            <a:p>
              <a:pPr algn="ctr">
                <a:lnSpc>
                  <a:spcPct val="109000"/>
                </a:lnSpc>
              </a:pPr>
              <a:r>
                <a:rPr lang="zh-CN" altLang="en-US" sz="5800">
                  <a:solidFill>
                    <a:schemeClr val="accent1"/>
                  </a:solidFill>
                  <a:latin typeface="Microsoft YaHei UI" panose="020B0503020204020204" charset="-122"/>
                  <a:ea typeface="Microsoft YaHei UI" panose="020B0503020204020204" charset="-122"/>
                </a:rPr>
                <a:t>04</a:t>
              </a:r>
            </a:p>
          </p:txBody>
        </p:sp>
        <p:sp>
          <p:nvSpPr>
            <p:cNvPr id="15" name="矩形 14"/>
            <p:cNvSpPr/>
            <p:nvPr>
              <p:custDataLst>
                <p:tags r:id="rId14"/>
              </p:custDataLst>
            </p:nvPr>
          </p:nvSpPr>
          <p:spPr>
            <a:xfrm>
              <a:off x="15760" y="5820"/>
              <a:ext cx="2400" cy="20"/>
            </a:xfrm>
            <a:prstGeom prst="rect">
              <a:avLst/>
            </a:prstGeom>
            <a:solidFill>
              <a:schemeClr val="accent1"/>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sz="200"/>
            </a:p>
          </p:txBody>
        </p:sp>
        <p:sp>
          <p:nvSpPr>
            <p:cNvPr id="16" name="文本框 15"/>
            <p:cNvSpPr txBox="1"/>
            <p:nvPr>
              <p:custDataLst>
                <p:tags r:id="rId15"/>
              </p:custDataLst>
            </p:nvPr>
          </p:nvSpPr>
          <p:spPr>
            <a:xfrm>
              <a:off x="15760" y="6240"/>
              <a:ext cx="2520" cy="1440"/>
            </a:xfrm>
            <a:prstGeom prst="rect">
              <a:avLst/>
            </a:prstGeom>
            <a:noFill/>
          </p:spPr>
          <p:txBody>
            <a:bodyPr wrap="square" lIns="0" tIns="0" rIns="0" bIns="0" rtlCol="0" anchor="t">
              <a:noAutofit/>
            </a:bodyPr>
            <a:lstStyle/>
            <a:p>
              <a:pPr algn="l">
                <a:lnSpc>
                  <a:spcPct val="111000"/>
                </a:lnSpc>
              </a:pPr>
              <a:r>
                <a:rPr lang="zh-CN" altLang="en-US" sz="2400">
                  <a:solidFill>
                    <a:schemeClr val="tx1"/>
                  </a:solidFill>
                  <a:latin typeface="Microsoft YaHei UI" panose="020B0503020204020204" charset="-122"/>
                  <a:ea typeface="Microsoft YaHei UI" panose="020B0503020204020204" charset="-122"/>
                </a:rPr>
                <a:t>参考文献列表</a:t>
              </a:r>
            </a:p>
          </p:txBody>
        </p:sp>
      </p:gr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idx="13"/>
            <p:custDataLst>
              <p:tags r:id="rId2"/>
            </p:custDataLst>
          </p:nvPr>
        </p:nvSpPr>
        <p:spPr/>
        <p:txBody>
          <a:bodyPr/>
          <a:lstStyle/>
          <a:p>
            <a:r>
              <a:rPr lang="zh-CN" altLang="en-US"/>
              <a:t>01</a:t>
            </a:r>
          </a:p>
        </p:txBody>
      </p:sp>
      <p:sp>
        <p:nvSpPr>
          <p:cNvPr id="4" name="标题 3"/>
          <p:cNvSpPr>
            <a:spLocks noGrp="1"/>
          </p:cNvSpPr>
          <p:nvPr>
            <p:ph type="ctrTitle" idx="14"/>
            <p:custDataLst>
              <p:tags r:id="rId3"/>
            </p:custDataLst>
          </p:nvPr>
        </p:nvSpPr>
        <p:spPr/>
        <p:txBody>
          <a:bodyPr/>
          <a:lstStyle/>
          <a:p>
            <a:r>
              <a:rPr lang="zh-CN" altLang="en-US"/>
              <a:t>选题概述</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C:/Users/86153/AppData/Local/Temp/figmazip/slide_1d9f4ec02ebe1b8a\datas\氛围图-6002&amp;393768.png"/>
          <p:cNvPicPr>
            <a:picLocks noChangeAspect="1"/>
          </p:cNvPicPr>
          <p:nvPr>
            <p:custDataLst>
              <p:tags r:id="rId2"/>
            </p:custDataLst>
          </p:nvPr>
        </p:nvPicPr>
        <p:blipFill>
          <a:blip r:embed="rId6" r:link="rId7"/>
          <a:stretch>
            <a:fillRect/>
          </a:stretch>
        </p:blipFill>
        <p:spPr>
          <a:xfrm>
            <a:off x="10362565" y="0"/>
            <a:ext cx="1828800" cy="6858000"/>
          </a:xfrm>
          <a:prstGeom prst="rect">
            <a:avLst/>
          </a:prstGeom>
        </p:spPr>
      </p:pic>
      <p:sp>
        <p:nvSpPr>
          <p:cNvPr id="3" name="文本框 2"/>
          <p:cNvSpPr txBox="1"/>
          <p:nvPr>
            <p:custDataLst>
              <p:tags r:id="rId3"/>
            </p:custDataLst>
          </p:nvPr>
        </p:nvSpPr>
        <p:spPr>
          <a:xfrm>
            <a:off x="609603" y="609603"/>
            <a:ext cx="9283702" cy="761997"/>
          </a:xfrm>
          <a:prstGeom prst="rect">
            <a:avLst/>
          </a:prstGeom>
          <a:noFill/>
        </p:spPr>
        <p:txBody>
          <a:bodyPr wrap="square" lIns="0" tIns="0" rIns="0" bIns="0" rtlCol="0" anchor="t">
            <a:noAutofit/>
          </a:bodyPr>
          <a:lstStyle/>
          <a:p>
            <a:pPr algn="l">
              <a:lnSpc>
                <a:spcPct val="114000"/>
              </a:lnSpc>
            </a:pPr>
            <a:r>
              <a:rPr lang="zh-CN" altLang="en-US" sz="4400">
                <a:solidFill>
                  <a:schemeClr val="tx1"/>
                </a:solidFill>
                <a:latin typeface="Microsoft YaHei UI" panose="020B0503020204020204" charset="-122"/>
                <a:ea typeface="Microsoft YaHei UI" panose="020B0503020204020204" charset="-122"/>
              </a:rPr>
              <a:t>选题背景介绍</a:t>
            </a:r>
          </a:p>
        </p:txBody>
      </p:sp>
      <p:sp>
        <p:nvSpPr>
          <p:cNvPr id="4" name="矩形 3"/>
          <p:cNvSpPr/>
          <p:nvPr>
            <p:custDataLst>
              <p:tags r:id="rId4"/>
            </p:custDataLst>
          </p:nvPr>
        </p:nvSpPr>
        <p:spPr>
          <a:xfrm>
            <a:off x="0" y="0"/>
            <a:ext cx="508000" cy="508000"/>
          </a:xfrm>
          <a:prstGeom prst="rect">
            <a:avLst/>
          </a:prstGeom>
          <a:solidFill>
            <a:schemeClr val="accent2"/>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12" name="文本框 11"/>
          <p:cNvSpPr txBox="1"/>
          <p:nvPr/>
        </p:nvSpPr>
        <p:spPr>
          <a:xfrm>
            <a:off x="235585" y="1464310"/>
            <a:ext cx="9932670" cy="4523105"/>
          </a:xfrm>
          <a:prstGeom prst="rect">
            <a:avLst/>
          </a:prstGeom>
          <a:noFill/>
        </p:spPr>
        <p:txBody>
          <a:bodyPr wrap="square" rtlCol="0">
            <a:spAutoFit/>
          </a:bodyPr>
          <a:lstStyle/>
          <a:p>
            <a:r>
              <a:rPr lang="en-US" altLang="zh-CN"/>
              <a:t>  </a:t>
            </a:r>
            <a:r>
              <a:rPr lang="zh-CN" altLang="en-US"/>
              <a:t>自动驾驶作为一项前沿技术，在近年来得到了快速发展。然而，自动驾驶的研发和测试面临着诸多挑战，其中之一便是训练和评测环境的构建。传统的测试方法主要依赖于真实道路测试，这不仅成本高昂，而且存在安全风险。因此，利用虚拟仿真引擎构建训练和评测系统，成为自动驾驶领域的重要研究方向。</a:t>
            </a:r>
          </a:p>
          <a:p>
            <a:r>
              <a:rPr lang="en-US" altLang="zh-CN"/>
              <a:t> </a:t>
            </a:r>
          </a:p>
          <a:p>
            <a:r>
              <a:rPr lang="en-US" altLang="zh-CN"/>
              <a:t>   </a:t>
            </a:r>
            <a:r>
              <a:rPr lang="zh-CN" altLang="en-US"/>
              <a:t>深度学习训练和评测的挑战</a:t>
            </a:r>
            <a:r>
              <a:rPr lang="en-US" altLang="zh-CN"/>
              <a:t>:</a:t>
            </a:r>
          </a:p>
          <a:p>
            <a:r>
              <a:rPr lang="zh-CN" altLang="en-US"/>
              <a:t>数据量庞大</a:t>
            </a:r>
            <a:r>
              <a:rPr lang="en-US" altLang="zh-CN"/>
              <a:t>: </a:t>
            </a:r>
            <a:r>
              <a:rPr lang="zh-CN" altLang="en-US"/>
              <a:t>深度学习模型需要大量的训练数据，而真实道路测试数据获取困难。</a:t>
            </a:r>
          </a:p>
          <a:p>
            <a:r>
              <a:rPr lang="zh-CN" altLang="en-US"/>
              <a:t>模型复杂度高</a:t>
            </a:r>
            <a:r>
              <a:rPr lang="en-US" altLang="zh-CN"/>
              <a:t>: </a:t>
            </a:r>
            <a:r>
              <a:rPr lang="zh-CN" altLang="en-US"/>
              <a:t>深度学习模型结构复杂，训练时间长，且容易过拟合。</a:t>
            </a:r>
          </a:p>
          <a:p>
            <a:r>
              <a:rPr lang="zh-CN" altLang="en-US"/>
              <a:t>评估指标多样</a:t>
            </a:r>
            <a:r>
              <a:rPr lang="en-US" altLang="zh-CN"/>
              <a:t>: </a:t>
            </a:r>
            <a:r>
              <a:rPr lang="zh-CN" altLang="en-US"/>
              <a:t>自动驾驶规划策略的评估需要考虑多种指标，例如安全性、效率、舒适性等。</a:t>
            </a:r>
          </a:p>
          <a:p>
            <a:r>
              <a:rPr lang="zh-CN" altLang="en-US"/>
              <a:t>基于虚拟仿真引擎的深度学习训练和评测系统</a:t>
            </a:r>
            <a:r>
              <a:rPr lang="en-US" altLang="zh-CN"/>
              <a:t>:</a:t>
            </a:r>
          </a:p>
          <a:p>
            <a:r>
              <a:rPr lang="en-US" altLang="zh-CN"/>
              <a:t>  </a:t>
            </a:r>
          </a:p>
          <a:p>
            <a:r>
              <a:rPr lang="zh-CN" altLang="en-US"/>
              <a:t>研究价值：</a:t>
            </a:r>
            <a:endParaRPr lang="en-US" altLang="zh-CN"/>
          </a:p>
          <a:p>
            <a:r>
              <a:rPr lang="en-US" altLang="zh-CN"/>
              <a:t>  </a:t>
            </a:r>
            <a:r>
              <a:rPr lang="zh-CN" altLang="en-US"/>
              <a:t>为了解决上述挑战，研究人员提出了基于虚拟仿真引擎的深度学习训练和评测系统。该系统利用虚拟环境生成训练数据，并使用深度学习模型进行训练和评测。例如，可以使用</a:t>
            </a:r>
            <a:r>
              <a:rPr lang="en-US" altLang="zh-CN"/>
              <a:t>SQDQN</a:t>
            </a:r>
            <a:r>
              <a:rPr lang="zh-CN" altLang="en-US"/>
              <a:t>算法训练全局规划策略，并在</a:t>
            </a:r>
            <a:r>
              <a:rPr lang="en-US" altLang="zh-CN"/>
              <a:t>SUMO</a:t>
            </a:r>
            <a:r>
              <a:rPr lang="zh-CN" altLang="en-US"/>
              <a:t>或</a:t>
            </a:r>
            <a:r>
              <a:rPr lang="en-US" altLang="zh-CN"/>
              <a:t>CARLA</a:t>
            </a:r>
            <a:r>
              <a:rPr lang="zh-CN" altLang="en-US"/>
              <a:t>等仿真平台进行验证。该系统可以显著提高训练和评测效率，降低成本，并提高评估的准确性和可靠性。</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custDataLst>
              <p:tags r:id="rId2"/>
            </p:custDataLst>
          </p:nvPr>
        </p:nvSpPr>
        <p:spPr/>
        <p:txBody>
          <a:bodyPr/>
          <a:lstStyle/>
          <a:p>
            <a:r>
              <a:rPr lang="zh-CN" altLang="en-US"/>
              <a:t>02</a:t>
            </a:r>
          </a:p>
        </p:txBody>
      </p:sp>
      <p:sp>
        <p:nvSpPr>
          <p:cNvPr id="3" name="标题 2"/>
          <p:cNvSpPr>
            <a:spLocks noGrp="1"/>
          </p:cNvSpPr>
          <p:nvPr>
            <p:ph type="ctrTitle" idx="14"/>
            <p:custDataLst>
              <p:tags r:id="rId3"/>
            </p:custDataLst>
          </p:nvPr>
        </p:nvSpPr>
        <p:spPr/>
        <p:txBody>
          <a:bodyPr/>
          <a:lstStyle/>
          <a:p>
            <a:r>
              <a:rPr lang="zh-CN" altLang="en-US"/>
              <a:t>研究现状分析</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9"/>
          <a:stretch>
            <a:fillRect/>
          </a:stretch>
        </a:blipFill>
        <a:effectLst/>
      </p:bgPr>
    </p:bg>
    <p:spTree>
      <p:nvGrpSpPr>
        <p:cNvPr id="1" name=""/>
        <p:cNvGrpSpPr/>
        <p:nvPr/>
      </p:nvGrpSpPr>
      <p:grpSpPr>
        <a:xfrm>
          <a:off x="0" y="0"/>
          <a:ext cx="0" cy="0"/>
          <a:chOff x="0" y="0"/>
          <a:chExt cx="0" cy="0"/>
        </a:xfrm>
      </p:grpSpPr>
      <p:pic>
        <p:nvPicPr>
          <p:cNvPr id="7" name="图片 6" descr="C:/Users/86153/AppData/Roaming/Kingsoft/office6/wppai/generateppt/75e363cd-4331-4038-9493-230b11a45cd4.jpg75e363cd-4331-4038-9493-230b11a45cd4"/>
          <p:cNvPicPr preferRelativeResize="0">
            <a:picLocks noChangeAspect="1"/>
          </p:cNvPicPr>
          <p:nvPr>
            <p:custDataLst>
              <p:tags r:id="rId2"/>
            </p:custDataLst>
          </p:nvPr>
        </p:nvPicPr>
        <p:blipFill>
          <a:blip r:embed="rId9">
            <a:alphaModFix amt="12000"/>
          </a:blip>
          <a:srcRect r="530"/>
          <a:stretch>
            <a:fillRect/>
          </a:stretch>
        </p:blipFill>
        <p:spPr>
          <a:xfrm>
            <a:off x="81915" y="0"/>
            <a:ext cx="12109450" cy="6918960"/>
          </a:xfrm>
          <a:custGeom>
            <a:avLst/>
            <a:gdLst>
              <a:gd name="connisteX0" fmla="*/ 0 w 10972800"/>
              <a:gd name="connsiteY0" fmla="*/ 203197 h 4368802"/>
              <a:gd name="connisteX1" fmla="*/ 203197 w 10972800"/>
              <a:gd name="connsiteY1" fmla="*/ 0 h 4368802"/>
              <a:gd name="connisteX2" fmla="*/ 10769602 w 10972800"/>
              <a:gd name="connsiteY2" fmla="*/ 0 h 4368802"/>
              <a:gd name="connisteX3" fmla="*/ 10972800 w 10972800"/>
              <a:gd name="connsiteY3" fmla="*/ 203197 h 4368802"/>
              <a:gd name="connisteX4" fmla="*/ 10972800 w 10972800"/>
              <a:gd name="connsiteY4" fmla="*/ 4165604 h 4368802"/>
              <a:gd name="connisteX5" fmla="*/ 10769602 w 10972800"/>
              <a:gd name="connsiteY5" fmla="*/ 4368802 h 4368802"/>
              <a:gd name="connisteX6" fmla="*/ 203197 w 10972800"/>
              <a:gd name="connsiteY6" fmla="*/ 4368802 h 4368802"/>
              <a:gd name="connisteX7" fmla="*/ 0 w 10972800"/>
              <a:gd name="connsiteY7" fmla="*/ 4165604 h 4368802"/>
              <a:gd name="connisteX8" fmla="*/ 0 w 10972800"/>
              <a:gd name="connsiteY8" fmla="*/ 203197 h 4368802"/>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10972800" h="4368802">
                <a:moveTo>
                  <a:pt x="0" y="203198"/>
                </a:moveTo>
                <a:cubicBezTo>
                  <a:pt x="0" y="90974"/>
                  <a:pt x="90974" y="0"/>
                  <a:pt x="203198" y="0"/>
                </a:cubicBezTo>
                <a:lnTo>
                  <a:pt x="10769602" y="0"/>
                </a:lnTo>
                <a:cubicBezTo>
                  <a:pt x="10881826" y="0"/>
                  <a:pt x="10972800" y="90974"/>
                  <a:pt x="10972800" y="203198"/>
                </a:cubicBezTo>
                <a:lnTo>
                  <a:pt x="10972800" y="4165604"/>
                </a:lnTo>
                <a:cubicBezTo>
                  <a:pt x="10972800" y="4277828"/>
                  <a:pt x="10881826" y="4368802"/>
                  <a:pt x="10769602" y="4368802"/>
                </a:cubicBezTo>
                <a:lnTo>
                  <a:pt x="203198" y="4368802"/>
                </a:lnTo>
                <a:cubicBezTo>
                  <a:pt x="90974" y="4368802"/>
                  <a:pt x="0" y="4277828"/>
                  <a:pt x="0" y="4165604"/>
                </a:cubicBezTo>
                <a:lnTo>
                  <a:pt x="0" y="203198"/>
                </a:lnTo>
                <a:close/>
              </a:path>
            </a:pathLst>
          </a:custGeom>
          <a:blipFill rotWithShape="1">
            <a:blip r:embed="rId10"/>
            <a:stretch>
              <a:fillRect/>
            </a:stretch>
          </a:blipFill>
          <a:ln w="0">
            <a:noFill/>
          </a:ln>
          <a:extLst>
            <a:ext uri="{91240B29-F687-4F45-9708-019B960494DF}">
              <a14:hiddenLine xmlns:a14="http://schemas.microsoft.com/office/drawing/2010/main" w="0">
                <a:pattFill prst="pct5">
                  <a:fgClr>
                    <a:prstClr val="black"/>
                  </a:fgClr>
                </a:pattFill>
              </a14:hiddenLine>
            </a:ext>
          </a:extLst>
        </p:spPr>
      </p:pic>
      <p:sp>
        <p:nvSpPr>
          <p:cNvPr id="2" name="文本框 1"/>
          <p:cNvSpPr txBox="1"/>
          <p:nvPr>
            <p:custDataLst>
              <p:tags r:id="rId3"/>
            </p:custDataLst>
          </p:nvPr>
        </p:nvSpPr>
        <p:spPr>
          <a:xfrm>
            <a:off x="427358" y="254003"/>
            <a:ext cx="3568702" cy="761997"/>
          </a:xfrm>
          <a:prstGeom prst="rect">
            <a:avLst/>
          </a:prstGeom>
          <a:noFill/>
        </p:spPr>
        <p:txBody>
          <a:bodyPr wrap="square" lIns="0" tIns="0" rIns="0" bIns="0" rtlCol="0" anchor="t">
            <a:noAutofit/>
          </a:bodyPr>
          <a:lstStyle/>
          <a:p>
            <a:pPr algn="l">
              <a:lnSpc>
                <a:spcPct val="114000"/>
              </a:lnSpc>
            </a:pPr>
            <a:r>
              <a:rPr lang="zh-CN" altLang="en-US" sz="4400">
                <a:solidFill>
                  <a:schemeClr val="tx1"/>
                </a:solidFill>
                <a:latin typeface="Microsoft YaHei UI" panose="020B0503020204020204" charset="-122"/>
                <a:ea typeface="Microsoft YaHei UI" panose="020B0503020204020204" charset="-122"/>
              </a:rPr>
              <a:t>国内研究现状</a:t>
            </a:r>
          </a:p>
        </p:txBody>
      </p:sp>
      <p:sp>
        <p:nvSpPr>
          <p:cNvPr id="3" name="矩形 2"/>
          <p:cNvSpPr/>
          <p:nvPr>
            <p:custDataLst>
              <p:tags r:id="rId4"/>
            </p:custDataLst>
          </p:nvPr>
        </p:nvSpPr>
        <p:spPr>
          <a:xfrm>
            <a:off x="0" y="0"/>
            <a:ext cx="508000" cy="508000"/>
          </a:xfrm>
          <a:prstGeom prst="rect">
            <a:avLst/>
          </a:prstGeom>
          <a:solidFill>
            <a:schemeClr val="accent2"/>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nvGrpSpPr>
          <p:cNvPr id="10" name="组合 9"/>
          <p:cNvGrpSpPr/>
          <p:nvPr/>
        </p:nvGrpSpPr>
        <p:grpSpPr>
          <a:xfrm>
            <a:off x="4648200" y="609600"/>
            <a:ext cx="7010400" cy="812800"/>
            <a:chOff x="7320" y="960"/>
            <a:chExt cx="11040" cy="1280"/>
          </a:xfrm>
        </p:grpSpPr>
        <p:sp>
          <p:nvSpPr>
            <p:cNvPr id="4" name="任意多边形 3"/>
            <p:cNvSpPr/>
            <p:nvPr>
              <p:custDataLst>
                <p:tags r:id="rId5"/>
              </p:custDataLst>
            </p:nvPr>
          </p:nvSpPr>
          <p:spPr>
            <a:xfrm>
              <a:off x="7320" y="960"/>
              <a:ext cx="80" cy="1280"/>
            </a:xfrm>
            <a:custGeom>
              <a:avLst/>
              <a:gdLst>
                <a:gd name="connisteX0" fmla="*/ 0 w 50804"/>
                <a:gd name="connsiteY0" fmla="*/ 25402 h 812801"/>
                <a:gd name="connisteX1" fmla="*/ 25402 w 50804"/>
                <a:gd name="connsiteY1" fmla="*/ 0 h 812801"/>
                <a:gd name="connisteX2" fmla="*/ 25402 w 50804"/>
                <a:gd name="connsiteY2" fmla="*/ 0 h 812801"/>
                <a:gd name="connisteX3" fmla="*/ 50804 w 50804"/>
                <a:gd name="connsiteY3" fmla="*/ 25402 h 812801"/>
                <a:gd name="connisteX4" fmla="*/ 50804 w 50804"/>
                <a:gd name="connsiteY4" fmla="*/ 787398 h 812801"/>
                <a:gd name="connisteX5" fmla="*/ 25402 w 50804"/>
                <a:gd name="connsiteY5" fmla="*/ 812801 h 812801"/>
                <a:gd name="connisteX6" fmla="*/ 25402 w 50804"/>
                <a:gd name="connsiteY6" fmla="*/ 812801 h 812801"/>
                <a:gd name="connisteX7" fmla="*/ 0 w 50804"/>
                <a:gd name="connsiteY7" fmla="*/ 787398 h 812801"/>
                <a:gd name="connisteX8" fmla="*/ 0 w 50804"/>
                <a:gd name="connsiteY8" fmla="*/ 25402 h 81280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0804" h="812801">
                  <a:moveTo>
                    <a:pt x="0" y="25402"/>
                  </a:moveTo>
                  <a:cubicBezTo>
                    <a:pt x="0" y="11375"/>
                    <a:pt x="11375" y="0"/>
                    <a:pt x="25402" y="0"/>
                  </a:cubicBezTo>
                  <a:lnTo>
                    <a:pt x="25402" y="0"/>
                  </a:lnTo>
                  <a:cubicBezTo>
                    <a:pt x="39429" y="0"/>
                    <a:pt x="50804" y="11375"/>
                    <a:pt x="50804" y="25402"/>
                  </a:cubicBezTo>
                  <a:lnTo>
                    <a:pt x="50804" y="787399"/>
                  </a:lnTo>
                  <a:cubicBezTo>
                    <a:pt x="50804" y="801426"/>
                    <a:pt x="39429" y="812801"/>
                    <a:pt x="25402" y="812801"/>
                  </a:cubicBezTo>
                  <a:lnTo>
                    <a:pt x="25402" y="812801"/>
                  </a:lnTo>
                  <a:cubicBezTo>
                    <a:pt x="11375" y="812801"/>
                    <a:pt x="0" y="801426"/>
                    <a:pt x="0" y="787399"/>
                  </a:cubicBezTo>
                  <a:lnTo>
                    <a:pt x="0" y="25402"/>
                  </a:lnTo>
                  <a:close/>
                </a:path>
              </a:pathLst>
            </a:custGeom>
            <a:solidFill>
              <a:schemeClr val="accent4"/>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 name="文本框 4"/>
            <p:cNvSpPr txBox="1"/>
            <p:nvPr>
              <p:custDataLst>
                <p:tags r:id="rId6"/>
              </p:custDataLst>
            </p:nvPr>
          </p:nvSpPr>
          <p:spPr>
            <a:xfrm>
              <a:off x="7560" y="960"/>
              <a:ext cx="10800" cy="640"/>
            </a:xfrm>
            <a:prstGeom prst="rect">
              <a:avLst/>
            </a:prstGeom>
            <a:noFill/>
          </p:spPr>
          <p:txBody>
            <a:bodyPr wrap="square" lIns="0" tIns="0" rIns="0" bIns="0" rtlCol="0" anchor="t">
              <a:noAutofit/>
            </a:bodyPr>
            <a:lstStyle/>
            <a:p>
              <a:pPr algn="l">
                <a:lnSpc>
                  <a:spcPct val="111000"/>
                </a:lnSpc>
              </a:pPr>
              <a:endParaRPr lang="zh-CN" altLang="en-US" sz="2400">
                <a:solidFill>
                  <a:schemeClr val="tx1"/>
                </a:solidFill>
                <a:latin typeface="Microsoft YaHei UI" panose="020B0503020204020204" charset="-122"/>
                <a:ea typeface="Microsoft YaHei UI" panose="020B0503020204020204" charset="-122"/>
              </a:endParaRPr>
            </a:p>
          </p:txBody>
        </p:sp>
        <p:sp>
          <p:nvSpPr>
            <p:cNvPr id="6" name="文本框 5"/>
            <p:cNvSpPr txBox="1"/>
            <p:nvPr>
              <p:custDataLst>
                <p:tags r:id="rId7"/>
              </p:custDataLst>
            </p:nvPr>
          </p:nvSpPr>
          <p:spPr>
            <a:xfrm>
              <a:off x="7560" y="1760"/>
              <a:ext cx="10760" cy="480"/>
            </a:xfrm>
            <a:prstGeom prst="rect">
              <a:avLst/>
            </a:prstGeom>
            <a:noFill/>
          </p:spPr>
          <p:txBody>
            <a:bodyPr wrap="square" lIns="0" tIns="0" rIns="0" bIns="0" rtlCol="0" anchor="t">
              <a:noAutofit/>
            </a:bodyPr>
            <a:lstStyle/>
            <a:p>
              <a:pPr algn="l">
                <a:lnSpc>
                  <a:spcPct val="125000"/>
                </a:lnSpc>
              </a:pPr>
              <a:endParaRPr lang="zh-CN" altLang="en-US" sz="1600">
                <a:solidFill>
                  <a:schemeClr val="tx1"/>
                </a:solidFill>
                <a:latin typeface="Microsoft YaHei UI" panose="020B0503020204020204" charset="-122"/>
                <a:ea typeface="Microsoft YaHei UI" panose="020B0503020204020204" charset="-122"/>
              </a:endParaRPr>
            </a:p>
          </p:txBody>
        </p:sp>
      </p:grpSp>
      <p:sp>
        <p:nvSpPr>
          <p:cNvPr id="11" name="文本框 10"/>
          <p:cNvSpPr txBox="1"/>
          <p:nvPr/>
        </p:nvSpPr>
        <p:spPr>
          <a:xfrm>
            <a:off x="260350" y="1303655"/>
            <a:ext cx="11541760" cy="4799965"/>
          </a:xfrm>
          <a:prstGeom prst="rect">
            <a:avLst/>
          </a:prstGeom>
          <a:noFill/>
        </p:spPr>
        <p:txBody>
          <a:bodyPr wrap="square" rtlCol="0">
            <a:spAutoFit/>
          </a:bodyPr>
          <a:lstStyle/>
          <a:p>
            <a:r>
              <a:rPr lang="zh-CN" altLang="en-US"/>
              <a:t>国内自动驾驶规划策略研究主要集中在以下三个方面</a:t>
            </a:r>
            <a:r>
              <a:rPr lang="en-US" altLang="zh-CN"/>
              <a:t>:</a:t>
            </a:r>
          </a:p>
          <a:p>
            <a:endParaRPr lang="en-US" altLang="zh-CN"/>
          </a:p>
          <a:p>
            <a:r>
              <a:rPr lang="en-US" altLang="zh-CN"/>
              <a:t>1. </a:t>
            </a:r>
            <a:r>
              <a:rPr lang="zh-CN" altLang="en-US"/>
              <a:t>基于模型的方法</a:t>
            </a:r>
            <a:r>
              <a:rPr lang="en-US" altLang="zh-CN"/>
              <a:t>:</a:t>
            </a:r>
          </a:p>
          <a:p>
            <a:r>
              <a:rPr lang="zh-CN" altLang="en-US"/>
              <a:t>模型预测控制（</a:t>
            </a:r>
            <a:r>
              <a:rPr lang="en-US" altLang="zh-CN"/>
              <a:t>MPC</a:t>
            </a:r>
            <a:r>
              <a:rPr lang="zh-CN" altLang="en-US"/>
              <a:t>）</a:t>
            </a:r>
            <a:r>
              <a:rPr lang="en-US" altLang="zh-CN"/>
              <a:t>: MPC </a:t>
            </a:r>
            <a:r>
              <a:rPr lang="zh-CN" altLang="en-US"/>
              <a:t>是基于建立精确的车辆动力学模型和交通环境模型，通过优化算法规划车辆行驶轨迹和速度。</a:t>
            </a:r>
            <a:r>
              <a:rPr lang="en-US" altLang="zh-CN"/>
              <a:t>MPC </a:t>
            </a:r>
            <a:r>
              <a:rPr lang="zh-CN" altLang="en-US"/>
              <a:t>算法需要精确的模型和计算能力，难以适应动态变化的交通环境。</a:t>
            </a:r>
          </a:p>
          <a:p>
            <a:r>
              <a:rPr lang="zh-CN" altLang="en-US"/>
              <a:t>人工势场法</a:t>
            </a:r>
            <a:r>
              <a:rPr lang="en-US" altLang="zh-CN"/>
              <a:t>: </a:t>
            </a:r>
            <a:r>
              <a:rPr lang="zh-CN" altLang="en-US"/>
              <a:t>人工势场法将车辆视为受力的质点，通过计算障碍物和道路边界对车辆的斥力，引导车辆行驶。人工势场法简单易实现，但难以处理复杂的交通场景。</a:t>
            </a:r>
          </a:p>
          <a:p>
            <a:endParaRPr lang="en-US" altLang="zh-CN"/>
          </a:p>
          <a:p>
            <a:r>
              <a:rPr lang="en-US" altLang="zh-CN"/>
              <a:t>2. </a:t>
            </a:r>
            <a:r>
              <a:rPr lang="zh-CN" altLang="en-US"/>
              <a:t>基于概率的方法</a:t>
            </a:r>
            <a:r>
              <a:rPr lang="en-US" altLang="zh-CN"/>
              <a:t>:</a:t>
            </a:r>
          </a:p>
          <a:p>
            <a:r>
              <a:rPr lang="zh-CN" altLang="en-US"/>
              <a:t>风险模型</a:t>
            </a:r>
            <a:r>
              <a:rPr lang="en-US" altLang="zh-CN"/>
              <a:t>: </a:t>
            </a:r>
            <a:r>
              <a:rPr lang="zh-CN" altLang="en-US"/>
              <a:t>通过建立驾驶员</a:t>
            </a:r>
            <a:r>
              <a:rPr lang="en-US" altLang="zh-CN"/>
              <a:t>-</a:t>
            </a:r>
            <a:r>
              <a:rPr lang="zh-CN" altLang="en-US"/>
              <a:t>道路</a:t>
            </a:r>
            <a:r>
              <a:rPr lang="en-US" altLang="zh-CN"/>
              <a:t>-</a:t>
            </a:r>
            <a:r>
              <a:rPr lang="zh-CN" altLang="en-US"/>
              <a:t>车辆的行车风险模型，评估不同场景下的行车风险，并选择风险最小的动作。风险模型通常以安全性为目标，但难以适应不同的交通环境和驾驶员风格。</a:t>
            </a:r>
          </a:p>
          <a:p>
            <a:endParaRPr lang="en-US" altLang="zh-CN"/>
          </a:p>
          <a:p>
            <a:r>
              <a:rPr lang="en-US" altLang="zh-CN"/>
              <a:t>3. </a:t>
            </a:r>
            <a:r>
              <a:rPr lang="zh-CN" altLang="en-US"/>
              <a:t>基于深度学习的方法</a:t>
            </a:r>
            <a:r>
              <a:rPr lang="en-US" altLang="zh-CN"/>
              <a:t>:</a:t>
            </a:r>
          </a:p>
          <a:p>
            <a:r>
              <a:rPr lang="zh-CN" altLang="en-US"/>
              <a:t>监督学习</a:t>
            </a:r>
            <a:r>
              <a:rPr lang="en-US" altLang="zh-CN"/>
              <a:t>: </a:t>
            </a:r>
            <a:r>
              <a:rPr lang="zh-CN" altLang="en-US"/>
              <a:t>利用深度神经网络，例如</a:t>
            </a:r>
            <a:r>
              <a:rPr lang="en-US" altLang="zh-CN"/>
              <a:t>CNN</a:t>
            </a:r>
            <a:r>
              <a:rPr lang="zh-CN" altLang="en-US"/>
              <a:t>和</a:t>
            </a:r>
            <a:r>
              <a:rPr lang="en-US" altLang="zh-CN"/>
              <a:t>RNN</a:t>
            </a:r>
            <a:r>
              <a:rPr lang="zh-CN" altLang="en-US"/>
              <a:t>，学习驾驶员的驾驶行为，并模仿其进行决策。监督学习方法需要大量的带标签的驾驶数据，且难以覆盖所有场景，尤其在特殊场景下表现不佳。</a:t>
            </a:r>
          </a:p>
          <a:p>
            <a:r>
              <a:rPr lang="zh-CN" altLang="en-US"/>
              <a:t>深度强化学习</a:t>
            </a:r>
            <a:r>
              <a:rPr lang="en-US" altLang="zh-CN"/>
              <a:t>: </a:t>
            </a:r>
            <a:r>
              <a:rPr lang="zh-CN" altLang="en-US"/>
              <a:t>利用深度强化学习算法，例如</a:t>
            </a:r>
            <a:r>
              <a:rPr lang="en-US" altLang="zh-CN"/>
              <a:t>DQN</a:t>
            </a:r>
            <a:r>
              <a:rPr lang="zh-CN" altLang="en-US"/>
              <a:t>和</a:t>
            </a:r>
            <a:r>
              <a:rPr lang="en-US" altLang="zh-CN"/>
              <a:t>DDPG</a:t>
            </a:r>
            <a:r>
              <a:rPr lang="zh-CN" altLang="en-US"/>
              <a:t>，通过与环境交互进行训练，并自主决策。深度强化学习方法具有较强的适应性和学习能力，但存在过估计等问题。</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9"/>
          <a:stretch>
            <a:fillRect/>
          </a:stretch>
        </a:blipFill>
        <a:effectLst/>
      </p:bgPr>
    </p:bg>
    <p:spTree>
      <p:nvGrpSpPr>
        <p:cNvPr id="1" name=""/>
        <p:cNvGrpSpPr/>
        <p:nvPr/>
      </p:nvGrpSpPr>
      <p:grpSpPr>
        <a:xfrm>
          <a:off x="0" y="0"/>
          <a:ext cx="0" cy="0"/>
          <a:chOff x="0" y="0"/>
          <a:chExt cx="0" cy="0"/>
        </a:xfrm>
      </p:grpSpPr>
      <p:pic>
        <p:nvPicPr>
          <p:cNvPr id="7" name="图片 6" descr="C:/Users/86153/AppData/Roaming/Kingsoft/office6/wppai/generateppt/75e363cd-4331-4038-9493-230b11a45cd4.jpg75e363cd-4331-4038-9493-230b11a45cd4"/>
          <p:cNvPicPr preferRelativeResize="0">
            <a:picLocks noChangeAspect="1"/>
          </p:cNvPicPr>
          <p:nvPr>
            <p:custDataLst>
              <p:tags r:id="rId2"/>
            </p:custDataLst>
          </p:nvPr>
        </p:nvPicPr>
        <p:blipFill>
          <a:blip r:embed="rId9">
            <a:alphaModFix amt="12000"/>
          </a:blip>
          <a:srcRect r="530"/>
          <a:stretch>
            <a:fillRect/>
          </a:stretch>
        </p:blipFill>
        <p:spPr>
          <a:xfrm>
            <a:off x="81915" y="0"/>
            <a:ext cx="12109450" cy="6918960"/>
          </a:xfrm>
          <a:custGeom>
            <a:avLst/>
            <a:gdLst>
              <a:gd name="connisteX0" fmla="*/ 0 w 10972800"/>
              <a:gd name="connsiteY0" fmla="*/ 203197 h 4368802"/>
              <a:gd name="connisteX1" fmla="*/ 203197 w 10972800"/>
              <a:gd name="connsiteY1" fmla="*/ 0 h 4368802"/>
              <a:gd name="connisteX2" fmla="*/ 10769602 w 10972800"/>
              <a:gd name="connsiteY2" fmla="*/ 0 h 4368802"/>
              <a:gd name="connisteX3" fmla="*/ 10972800 w 10972800"/>
              <a:gd name="connsiteY3" fmla="*/ 203197 h 4368802"/>
              <a:gd name="connisteX4" fmla="*/ 10972800 w 10972800"/>
              <a:gd name="connsiteY4" fmla="*/ 4165604 h 4368802"/>
              <a:gd name="connisteX5" fmla="*/ 10769602 w 10972800"/>
              <a:gd name="connsiteY5" fmla="*/ 4368802 h 4368802"/>
              <a:gd name="connisteX6" fmla="*/ 203197 w 10972800"/>
              <a:gd name="connsiteY6" fmla="*/ 4368802 h 4368802"/>
              <a:gd name="connisteX7" fmla="*/ 0 w 10972800"/>
              <a:gd name="connsiteY7" fmla="*/ 4165604 h 4368802"/>
              <a:gd name="connisteX8" fmla="*/ 0 w 10972800"/>
              <a:gd name="connsiteY8" fmla="*/ 203197 h 4368802"/>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10972800" h="4368802">
                <a:moveTo>
                  <a:pt x="0" y="203198"/>
                </a:moveTo>
                <a:cubicBezTo>
                  <a:pt x="0" y="90974"/>
                  <a:pt x="90974" y="0"/>
                  <a:pt x="203198" y="0"/>
                </a:cubicBezTo>
                <a:lnTo>
                  <a:pt x="10769602" y="0"/>
                </a:lnTo>
                <a:cubicBezTo>
                  <a:pt x="10881826" y="0"/>
                  <a:pt x="10972800" y="90974"/>
                  <a:pt x="10972800" y="203198"/>
                </a:cubicBezTo>
                <a:lnTo>
                  <a:pt x="10972800" y="4165604"/>
                </a:lnTo>
                <a:cubicBezTo>
                  <a:pt x="10972800" y="4277828"/>
                  <a:pt x="10881826" y="4368802"/>
                  <a:pt x="10769602" y="4368802"/>
                </a:cubicBezTo>
                <a:lnTo>
                  <a:pt x="203198" y="4368802"/>
                </a:lnTo>
                <a:cubicBezTo>
                  <a:pt x="90974" y="4368802"/>
                  <a:pt x="0" y="4277828"/>
                  <a:pt x="0" y="4165604"/>
                </a:cubicBezTo>
                <a:lnTo>
                  <a:pt x="0" y="203198"/>
                </a:lnTo>
                <a:close/>
              </a:path>
            </a:pathLst>
          </a:custGeom>
          <a:blipFill rotWithShape="1">
            <a:blip r:embed="rId10"/>
            <a:stretch>
              <a:fillRect/>
            </a:stretch>
          </a:blipFill>
          <a:ln w="0">
            <a:noFill/>
          </a:ln>
          <a:extLst>
            <a:ext uri="{91240B29-F687-4F45-9708-019B960494DF}">
              <a14:hiddenLine xmlns:a14="http://schemas.microsoft.com/office/drawing/2010/main" w="0">
                <a:pattFill prst="pct5">
                  <a:fgClr>
                    <a:prstClr val="black"/>
                  </a:fgClr>
                </a:pattFill>
              </a14:hiddenLine>
            </a:ext>
          </a:extLst>
        </p:spPr>
      </p:pic>
      <p:sp>
        <p:nvSpPr>
          <p:cNvPr id="2" name="文本框 1"/>
          <p:cNvSpPr txBox="1"/>
          <p:nvPr>
            <p:custDataLst>
              <p:tags r:id="rId3"/>
            </p:custDataLst>
          </p:nvPr>
        </p:nvSpPr>
        <p:spPr>
          <a:xfrm>
            <a:off x="427358" y="254003"/>
            <a:ext cx="3568702" cy="761997"/>
          </a:xfrm>
          <a:prstGeom prst="rect">
            <a:avLst/>
          </a:prstGeom>
          <a:noFill/>
        </p:spPr>
        <p:txBody>
          <a:bodyPr wrap="square" lIns="0" tIns="0" rIns="0" bIns="0" rtlCol="0" anchor="t">
            <a:noAutofit/>
          </a:bodyPr>
          <a:lstStyle/>
          <a:p>
            <a:pPr algn="l">
              <a:lnSpc>
                <a:spcPct val="114000"/>
              </a:lnSpc>
            </a:pPr>
            <a:r>
              <a:rPr lang="zh-CN" altLang="en-US" sz="4400">
                <a:solidFill>
                  <a:schemeClr val="tx1"/>
                </a:solidFill>
                <a:latin typeface="Microsoft YaHei UI" panose="020B0503020204020204" charset="-122"/>
                <a:ea typeface="Microsoft YaHei UI" panose="020B0503020204020204" charset="-122"/>
              </a:rPr>
              <a:t>国内研究成果</a:t>
            </a:r>
          </a:p>
        </p:txBody>
      </p:sp>
      <p:sp>
        <p:nvSpPr>
          <p:cNvPr id="3" name="矩形 2"/>
          <p:cNvSpPr/>
          <p:nvPr>
            <p:custDataLst>
              <p:tags r:id="rId4"/>
            </p:custDataLst>
          </p:nvPr>
        </p:nvSpPr>
        <p:spPr>
          <a:xfrm>
            <a:off x="0" y="0"/>
            <a:ext cx="508000" cy="508000"/>
          </a:xfrm>
          <a:prstGeom prst="rect">
            <a:avLst/>
          </a:prstGeom>
          <a:solidFill>
            <a:schemeClr val="accent2"/>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grpSp>
        <p:nvGrpSpPr>
          <p:cNvPr id="10" name="组合 9"/>
          <p:cNvGrpSpPr/>
          <p:nvPr/>
        </p:nvGrpSpPr>
        <p:grpSpPr>
          <a:xfrm>
            <a:off x="4648200" y="609600"/>
            <a:ext cx="7010400" cy="812800"/>
            <a:chOff x="7320" y="960"/>
            <a:chExt cx="11040" cy="1280"/>
          </a:xfrm>
        </p:grpSpPr>
        <p:sp>
          <p:nvSpPr>
            <p:cNvPr id="4" name="任意多边形 3"/>
            <p:cNvSpPr/>
            <p:nvPr>
              <p:custDataLst>
                <p:tags r:id="rId5"/>
              </p:custDataLst>
            </p:nvPr>
          </p:nvSpPr>
          <p:spPr>
            <a:xfrm>
              <a:off x="7320" y="960"/>
              <a:ext cx="80" cy="1280"/>
            </a:xfrm>
            <a:custGeom>
              <a:avLst/>
              <a:gdLst>
                <a:gd name="connisteX0" fmla="*/ 0 w 50804"/>
                <a:gd name="connsiteY0" fmla="*/ 25402 h 812801"/>
                <a:gd name="connisteX1" fmla="*/ 25402 w 50804"/>
                <a:gd name="connsiteY1" fmla="*/ 0 h 812801"/>
                <a:gd name="connisteX2" fmla="*/ 25402 w 50804"/>
                <a:gd name="connsiteY2" fmla="*/ 0 h 812801"/>
                <a:gd name="connisteX3" fmla="*/ 50804 w 50804"/>
                <a:gd name="connsiteY3" fmla="*/ 25402 h 812801"/>
                <a:gd name="connisteX4" fmla="*/ 50804 w 50804"/>
                <a:gd name="connsiteY4" fmla="*/ 787398 h 812801"/>
                <a:gd name="connisteX5" fmla="*/ 25402 w 50804"/>
                <a:gd name="connsiteY5" fmla="*/ 812801 h 812801"/>
                <a:gd name="connisteX6" fmla="*/ 25402 w 50804"/>
                <a:gd name="connsiteY6" fmla="*/ 812801 h 812801"/>
                <a:gd name="connisteX7" fmla="*/ 0 w 50804"/>
                <a:gd name="connsiteY7" fmla="*/ 787398 h 812801"/>
                <a:gd name="connisteX8" fmla="*/ 0 w 50804"/>
                <a:gd name="connsiteY8" fmla="*/ 25402 h 812801"/>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 ang="0">
                  <a:pos x="connisteX7" y="connsiteY7"/>
                </a:cxn>
                <a:cxn ang="0">
                  <a:pos x="connisteX8" y="connsiteY8"/>
                </a:cxn>
              </a:cxnLst>
              <a:rect l="0" t="0" r="0" b="0"/>
              <a:pathLst>
                <a:path w="50804" h="812801">
                  <a:moveTo>
                    <a:pt x="0" y="25402"/>
                  </a:moveTo>
                  <a:cubicBezTo>
                    <a:pt x="0" y="11375"/>
                    <a:pt x="11375" y="0"/>
                    <a:pt x="25402" y="0"/>
                  </a:cubicBezTo>
                  <a:lnTo>
                    <a:pt x="25402" y="0"/>
                  </a:lnTo>
                  <a:cubicBezTo>
                    <a:pt x="39429" y="0"/>
                    <a:pt x="50804" y="11375"/>
                    <a:pt x="50804" y="25402"/>
                  </a:cubicBezTo>
                  <a:lnTo>
                    <a:pt x="50804" y="787399"/>
                  </a:lnTo>
                  <a:cubicBezTo>
                    <a:pt x="50804" y="801426"/>
                    <a:pt x="39429" y="812801"/>
                    <a:pt x="25402" y="812801"/>
                  </a:cubicBezTo>
                  <a:lnTo>
                    <a:pt x="25402" y="812801"/>
                  </a:lnTo>
                  <a:cubicBezTo>
                    <a:pt x="11375" y="812801"/>
                    <a:pt x="0" y="801426"/>
                    <a:pt x="0" y="787399"/>
                  </a:cubicBezTo>
                  <a:lnTo>
                    <a:pt x="0" y="25402"/>
                  </a:lnTo>
                  <a:close/>
                </a:path>
              </a:pathLst>
            </a:custGeom>
            <a:solidFill>
              <a:schemeClr val="accent4"/>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5" name="文本框 4"/>
            <p:cNvSpPr txBox="1"/>
            <p:nvPr>
              <p:custDataLst>
                <p:tags r:id="rId6"/>
              </p:custDataLst>
            </p:nvPr>
          </p:nvSpPr>
          <p:spPr>
            <a:xfrm>
              <a:off x="7560" y="960"/>
              <a:ext cx="10800" cy="640"/>
            </a:xfrm>
            <a:prstGeom prst="rect">
              <a:avLst/>
            </a:prstGeom>
            <a:noFill/>
          </p:spPr>
          <p:txBody>
            <a:bodyPr wrap="square" lIns="0" tIns="0" rIns="0" bIns="0" rtlCol="0" anchor="t">
              <a:noAutofit/>
            </a:bodyPr>
            <a:lstStyle/>
            <a:p>
              <a:pPr algn="l">
                <a:lnSpc>
                  <a:spcPct val="111000"/>
                </a:lnSpc>
              </a:pPr>
              <a:endParaRPr lang="zh-CN" altLang="en-US" sz="2400">
                <a:solidFill>
                  <a:schemeClr val="tx1"/>
                </a:solidFill>
                <a:latin typeface="Microsoft YaHei UI" panose="020B0503020204020204" charset="-122"/>
                <a:ea typeface="Microsoft YaHei UI" panose="020B0503020204020204" charset="-122"/>
              </a:endParaRPr>
            </a:p>
          </p:txBody>
        </p:sp>
        <p:sp>
          <p:nvSpPr>
            <p:cNvPr id="6" name="文本框 5"/>
            <p:cNvSpPr txBox="1"/>
            <p:nvPr>
              <p:custDataLst>
                <p:tags r:id="rId7"/>
              </p:custDataLst>
            </p:nvPr>
          </p:nvSpPr>
          <p:spPr>
            <a:xfrm>
              <a:off x="7560" y="1760"/>
              <a:ext cx="10760" cy="480"/>
            </a:xfrm>
            <a:prstGeom prst="rect">
              <a:avLst/>
            </a:prstGeom>
            <a:noFill/>
          </p:spPr>
          <p:txBody>
            <a:bodyPr wrap="square" lIns="0" tIns="0" rIns="0" bIns="0" rtlCol="0" anchor="t">
              <a:noAutofit/>
            </a:bodyPr>
            <a:lstStyle/>
            <a:p>
              <a:pPr algn="l">
                <a:lnSpc>
                  <a:spcPct val="125000"/>
                </a:lnSpc>
              </a:pPr>
              <a:endParaRPr lang="zh-CN" altLang="en-US" sz="1600">
                <a:solidFill>
                  <a:schemeClr val="tx1"/>
                </a:solidFill>
                <a:latin typeface="Microsoft YaHei UI" panose="020B0503020204020204" charset="-122"/>
                <a:ea typeface="Microsoft YaHei UI" panose="020B0503020204020204" charset="-122"/>
              </a:endParaRPr>
            </a:p>
          </p:txBody>
        </p:sp>
      </p:grpSp>
      <p:sp>
        <p:nvSpPr>
          <p:cNvPr id="11" name="文本框 10"/>
          <p:cNvSpPr txBox="1"/>
          <p:nvPr/>
        </p:nvSpPr>
        <p:spPr>
          <a:xfrm>
            <a:off x="260350" y="1303655"/>
            <a:ext cx="11541760" cy="5262245"/>
          </a:xfrm>
          <a:prstGeom prst="rect">
            <a:avLst/>
          </a:prstGeom>
          <a:noFill/>
        </p:spPr>
        <p:txBody>
          <a:bodyPr wrap="square" rtlCol="0">
            <a:spAutoFit/>
          </a:bodyPr>
          <a:lstStyle/>
          <a:p>
            <a:r>
              <a:rPr lang="zh-CN" altLang="en-US" sz="2400"/>
              <a:t>自主驾驶汽车研发</a:t>
            </a:r>
            <a:r>
              <a:rPr lang="en-US" altLang="zh-CN" sz="2400"/>
              <a:t>: </a:t>
            </a:r>
            <a:r>
              <a:rPr lang="zh-CN" altLang="en-US" sz="2400"/>
              <a:t>国内多家车企，如百度、蔚来、小鹏等，都积极开展自动驾驶汽车的研发，并在仿真平台和真实道路上进行测试。例如，百度阿波罗项目、蔚来</a:t>
            </a:r>
            <a:r>
              <a:rPr lang="en-US" altLang="zh-CN" sz="2400"/>
              <a:t>NIO Pilot</a:t>
            </a:r>
            <a:r>
              <a:rPr lang="zh-CN" altLang="en-US" sz="2400"/>
              <a:t>等。</a:t>
            </a:r>
          </a:p>
          <a:p>
            <a:endParaRPr lang="zh-CN" altLang="en-US" sz="2400"/>
          </a:p>
          <a:p>
            <a:r>
              <a:rPr lang="zh-CN" altLang="en-US" sz="2400"/>
              <a:t>深度强化学习算法改进</a:t>
            </a:r>
            <a:r>
              <a:rPr lang="en-US" altLang="zh-CN" sz="2400"/>
              <a:t>: </a:t>
            </a:r>
            <a:r>
              <a:rPr lang="zh-CN" altLang="en-US" sz="2400"/>
              <a:t>研究人员针对深度强化学习中存在的问题，例如过估计、样本效率低等，提出了一系列改进方法，例如</a:t>
            </a:r>
            <a:r>
              <a:rPr lang="en-US" altLang="zh-CN" sz="2400"/>
              <a:t>Double DQN</a:t>
            </a:r>
            <a:r>
              <a:rPr lang="zh-CN" altLang="en-US" sz="2400"/>
              <a:t>、</a:t>
            </a:r>
            <a:r>
              <a:rPr lang="en-US" altLang="zh-CN" sz="2400"/>
              <a:t>Prioritized Replay DQN</a:t>
            </a:r>
            <a:r>
              <a:rPr lang="zh-CN" altLang="en-US" sz="2400"/>
              <a:t>等。例如，清华大学计算机系教授唐杰团队提出的</a:t>
            </a:r>
            <a:r>
              <a:rPr lang="en-US" altLang="zh-CN" sz="2400"/>
              <a:t>DeepMimic</a:t>
            </a:r>
            <a:r>
              <a:rPr lang="zh-CN" altLang="en-US" sz="2400"/>
              <a:t>算法。</a:t>
            </a:r>
          </a:p>
          <a:p>
            <a:endParaRPr lang="zh-CN" altLang="en-US" sz="2400"/>
          </a:p>
          <a:p>
            <a:r>
              <a:rPr lang="zh-CN" altLang="en-US" sz="2400"/>
              <a:t>多智能体协同驾驶</a:t>
            </a:r>
            <a:r>
              <a:rPr lang="en-US" altLang="zh-CN" sz="2400"/>
              <a:t>: </a:t>
            </a:r>
            <a:r>
              <a:rPr lang="zh-CN" altLang="en-US" sz="2400"/>
              <a:t>研究人员探索多智能体协同驾驶策略，以提高自动驾驶系统的效率和安全性。例如，清华大学计算机系教授唐杰团队提出的</a:t>
            </a:r>
            <a:r>
              <a:rPr lang="en-US" altLang="zh-CN" sz="2400"/>
              <a:t>CoDrive</a:t>
            </a:r>
            <a:r>
              <a:rPr lang="zh-CN" altLang="en-US" sz="2400"/>
              <a:t>算法。</a:t>
            </a:r>
          </a:p>
          <a:p>
            <a:endParaRPr lang="zh-CN" altLang="en-US" sz="2400"/>
          </a:p>
          <a:p>
            <a:r>
              <a:rPr lang="zh-CN" altLang="en-US" sz="2400"/>
              <a:t>仿真平台建设</a:t>
            </a:r>
            <a:r>
              <a:rPr lang="en-US" altLang="zh-CN" sz="2400"/>
              <a:t>: </a:t>
            </a:r>
            <a:r>
              <a:rPr lang="zh-CN" altLang="en-US" sz="2400"/>
              <a:t>国内多个机构，如北京理工大学、北京交通大学等，都建设了自动驾驶仿真平台，为自动驾驶研究提供支持。例如，北京理工大学建设的基于</a:t>
            </a:r>
            <a:r>
              <a:rPr lang="en-US" altLang="zh-CN" sz="2400"/>
              <a:t>Unity</a:t>
            </a:r>
            <a:r>
              <a:rPr lang="zh-CN" altLang="en-US" sz="2400"/>
              <a:t>引擎的自动驾驶仿真平台。</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descr="C:/Users/86153/AppData/Roaming/Kingsoft/office6/wppai/generateppt/da93cd82514f405142d03e8c1f19da25.jpgda93cd82514f405142d03e8c1f19da25"/>
          <p:cNvPicPr preferRelativeResize="0">
            <a:picLocks noChangeAspect="1"/>
          </p:cNvPicPr>
          <p:nvPr>
            <p:custDataLst>
              <p:tags r:id="rId2"/>
            </p:custDataLst>
          </p:nvPr>
        </p:nvPicPr>
        <p:blipFill>
          <a:blip r:embed="rId7"/>
          <a:srcRect t="10015" b="32603"/>
          <a:stretch>
            <a:fillRect/>
          </a:stretch>
        </p:blipFill>
        <p:spPr>
          <a:xfrm>
            <a:off x="609600" y="335280"/>
            <a:ext cx="3434080" cy="1296670"/>
          </a:xfrm>
          <a:custGeom>
            <a:avLst/>
            <a:gdLst>
              <a:gd name="connisteX0" fmla="*/ 0 w 2844798"/>
              <a:gd name="connsiteY0" fmla="*/ 203197 h 2438403"/>
              <a:gd name="connisteX1" fmla="*/ 203197 w 2844798"/>
              <a:gd name="connsiteY1" fmla="*/ 0 h 2438403"/>
              <a:gd name="connisteX2" fmla="*/ 2641601 w 2844798"/>
              <a:gd name="connsiteY2" fmla="*/ 0 h 2438403"/>
              <a:gd name="connisteX3" fmla="*/ 2844798 w 2844798"/>
              <a:gd name="connsiteY3" fmla="*/ 203197 h 2438403"/>
              <a:gd name="connisteX4" fmla="*/ 2844798 w 2844798"/>
              <a:gd name="connsiteY4" fmla="*/ 2438403 h 2438403"/>
              <a:gd name="connisteX5" fmla="*/ 0 w 2844798"/>
              <a:gd name="connsiteY5" fmla="*/ 2438403 h 2438403"/>
              <a:gd name="connisteX6" fmla="*/ 0 w 2844798"/>
              <a:gd name="connsiteY6" fmla="*/ 203197 h 2438403"/>
            </a:gdLst>
            <a:ahLst/>
            <a:cxnLst>
              <a:cxn ang="0">
                <a:pos x="connisteX0" y="connsiteY0"/>
              </a:cxn>
              <a:cxn ang="0">
                <a:pos x="connisteX1" y="connsiteY1"/>
              </a:cxn>
              <a:cxn ang="0">
                <a:pos x="connisteX2" y="connsiteY2"/>
              </a:cxn>
              <a:cxn ang="0">
                <a:pos x="connisteX3" y="connsiteY3"/>
              </a:cxn>
              <a:cxn ang="0">
                <a:pos x="connisteX4" y="connsiteY4"/>
              </a:cxn>
              <a:cxn ang="0">
                <a:pos x="connisteX5" y="connsiteY5"/>
              </a:cxn>
              <a:cxn ang="0">
                <a:pos x="connisteX6" y="connsiteY6"/>
              </a:cxn>
            </a:cxnLst>
            <a:rect l="0" t="0" r="0" b="0"/>
            <a:pathLst>
              <a:path w="2844799" h="2438403">
                <a:moveTo>
                  <a:pt x="0" y="203198"/>
                </a:moveTo>
                <a:cubicBezTo>
                  <a:pt x="0" y="90974"/>
                  <a:pt x="90974" y="0"/>
                  <a:pt x="203198" y="0"/>
                </a:cubicBezTo>
                <a:lnTo>
                  <a:pt x="2641601" y="0"/>
                </a:lnTo>
                <a:cubicBezTo>
                  <a:pt x="2753825" y="0"/>
                  <a:pt x="2844799" y="90974"/>
                  <a:pt x="2844799" y="203198"/>
                </a:cubicBezTo>
                <a:lnTo>
                  <a:pt x="2844799" y="2438403"/>
                </a:lnTo>
                <a:lnTo>
                  <a:pt x="0" y="2438403"/>
                </a:lnTo>
                <a:lnTo>
                  <a:pt x="0" y="203198"/>
                </a:lnTo>
                <a:close/>
              </a:path>
            </a:pathLst>
          </a:custGeom>
          <a:blipFill rotWithShape="1">
            <a:blip r:embed="rId8"/>
            <a:stretch>
              <a:fillRect/>
            </a:stretch>
          </a:blipFill>
          <a:ln w="0">
            <a:noFill/>
          </a:ln>
          <a:extLst>
            <a:ext uri="{91240B29-F687-4F45-9708-019B960494DF}">
              <a14:hiddenLine xmlns:a14="http://schemas.microsoft.com/office/drawing/2010/main" w="0">
                <a:pattFill prst="pct5">
                  <a:fgClr>
                    <a:prstClr val="black"/>
                  </a:fgClr>
                </a:pattFill>
              </a14:hiddenLine>
            </a:ext>
          </a:extLst>
        </p:spPr>
      </p:pic>
      <p:pic>
        <p:nvPicPr>
          <p:cNvPr id="2" name="图片 1" descr="C:/Users/86153/AppData/Local/Temp/figmazip/slide_d2041d264306e199\datas\氛围图-6002&amp;103503.png"/>
          <p:cNvPicPr>
            <a:picLocks noChangeAspect="1"/>
          </p:cNvPicPr>
          <p:nvPr>
            <p:custDataLst>
              <p:tags r:id="rId3"/>
            </p:custDataLst>
          </p:nvPr>
        </p:nvPicPr>
        <p:blipFill>
          <a:blip r:embed="rId9" r:link="rId10"/>
          <a:stretch>
            <a:fillRect/>
          </a:stretch>
        </p:blipFill>
        <p:spPr>
          <a:xfrm>
            <a:off x="10362565" y="0"/>
            <a:ext cx="1828800" cy="6858000"/>
          </a:xfrm>
          <a:prstGeom prst="rect">
            <a:avLst/>
          </a:prstGeom>
        </p:spPr>
      </p:pic>
      <p:sp>
        <p:nvSpPr>
          <p:cNvPr id="3" name="文本框 2"/>
          <p:cNvSpPr txBox="1"/>
          <p:nvPr>
            <p:custDataLst>
              <p:tags r:id="rId4"/>
            </p:custDataLst>
          </p:nvPr>
        </p:nvSpPr>
        <p:spPr>
          <a:xfrm>
            <a:off x="609603" y="609603"/>
            <a:ext cx="9283702" cy="761997"/>
          </a:xfrm>
          <a:prstGeom prst="rect">
            <a:avLst/>
          </a:prstGeom>
          <a:noFill/>
        </p:spPr>
        <p:txBody>
          <a:bodyPr wrap="square" lIns="0" tIns="0" rIns="0" bIns="0" rtlCol="0" anchor="t">
            <a:noAutofit/>
          </a:bodyPr>
          <a:lstStyle/>
          <a:p>
            <a:pPr algn="l">
              <a:lnSpc>
                <a:spcPct val="114000"/>
              </a:lnSpc>
            </a:pPr>
            <a:r>
              <a:rPr lang="zh-CN" altLang="en-US" sz="4400" dirty="0">
                <a:solidFill>
                  <a:schemeClr val="tx1"/>
                </a:solidFill>
                <a:latin typeface="Microsoft YaHei UI" panose="020B0503020204020204" charset="-122"/>
                <a:ea typeface="Microsoft YaHei UI" panose="020B0503020204020204" charset="-122"/>
              </a:rPr>
              <a:t>国外研究成果</a:t>
            </a:r>
          </a:p>
        </p:txBody>
      </p:sp>
      <p:sp>
        <p:nvSpPr>
          <p:cNvPr id="4" name="矩形 3"/>
          <p:cNvSpPr/>
          <p:nvPr>
            <p:custDataLst>
              <p:tags r:id="rId5"/>
            </p:custDataLst>
          </p:nvPr>
        </p:nvSpPr>
        <p:spPr>
          <a:xfrm>
            <a:off x="0" y="0"/>
            <a:ext cx="508000" cy="508000"/>
          </a:xfrm>
          <a:prstGeom prst="rect">
            <a:avLst/>
          </a:prstGeom>
          <a:solidFill>
            <a:schemeClr val="accent2"/>
          </a:solidFill>
          <a:ln w="0">
            <a:noFill/>
          </a:ln>
          <a:extLst>
            <a:ext uri="{91240B29-F687-4F45-9708-019B960494DF}">
              <a14:hiddenLine xmlns:a14="http://schemas.microsoft.com/office/drawing/2010/main" w="0">
                <a:pattFill prst="pct5">
                  <a:fgClr>
                    <a:schemeClr val="accent1">
                      <a:lumMod val="75000"/>
                    </a:schemeClr>
                  </a:fgClr>
                </a:pattFill>
              </a14:hiddenLine>
            </a:ext>
          </a:extLst>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5" name="文本框 24"/>
          <p:cNvSpPr txBox="1"/>
          <p:nvPr/>
        </p:nvSpPr>
        <p:spPr>
          <a:xfrm>
            <a:off x="120650" y="1464945"/>
            <a:ext cx="10181590" cy="5298440"/>
          </a:xfrm>
          <a:prstGeom prst="rect">
            <a:avLst/>
          </a:prstGeom>
          <a:noFill/>
        </p:spPr>
        <p:txBody>
          <a:bodyPr wrap="square" rtlCol="0">
            <a:noAutofit/>
          </a:bodyPr>
          <a:lstStyle/>
          <a:p>
            <a:r>
              <a:rPr lang="zh-CN" altLang="en-US"/>
              <a:t>国外自动驾驶规划策略研究起步较早，并取得了显著成果，主要体现在以下几个方面</a:t>
            </a:r>
            <a:r>
              <a:rPr lang="en-US" altLang="zh-CN"/>
              <a:t>:</a:t>
            </a:r>
          </a:p>
          <a:p>
            <a:endParaRPr lang="en-US" altLang="zh-CN"/>
          </a:p>
          <a:p>
            <a:r>
              <a:rPr lang="en-US" altLang="zh-CN"/>
              <a:t>1. </a:t>
            </a:r>
            <a:r>
              <a:rPr lang="zh-CN" altLang="en-US"/>
              <a:t>开源数据集</a:t>
            </a:r>
            <a:r>
              <a:rPr lang="en-US" altLang="zh-CN"/>
              <a:t>:</a:t>
            </a:r>
          </a:p>
          <a:p>
            <a:r>
              <a:rPr lang="en-US" altLang="zh-CN"/>
              <a:t>KITTI: </a:t>
            </a:r>
            <a:r>
              <a:rPr lang="zh-CN" altLang="en-US"/>
              <a:t>德国卡内基梅隆大学和丰田技术研究所开发的一款开源自动驾驶数据集，包含图像、点云、激光雷达等多种传感器数据，以及标注的车辆、行人、道路等信息。</a:t>
            </a:r>
          </a:p>
          <a:p>
            <a:r>
              <a:rPr lang="en-US" altLang="zh-CN"/>
              <a:t>Cityscapes: </a:t>
            </a:r>
            <a:r>
              <a:rPr lang="zh-CN" altLang="en-US"/>
              <a:t>德国慕尼黑工业大学开发的一款开源城市语义分割数据集，包含</a:t>
            </a:r>
            <a:r>
              <a:rPr lang="en-US" altLang="zh-CN"/>
              <a:t>30</a:t>
            </a:r>
            <a:r>
              <a:rPr lang="zh-CN" altLang="en-US"/>
              <a:t>个城市的道路、建筑物、车辆、行人等语义标签。</a:t>
            </a:r>
          </a:p>
          <a:p>
            <a:endParaRPr lang="en-US" altLang="zh-CN"/>
          </a:p>
          <a:p>
            <a:r>
              <a:rPr lang="en-US" altLang="zh-CN"/>
              <a:t>2. </a:t>
            </a:r>
            <a:r>
              <a:rPr lang="zh-CN" altLang="en-US"/>
              <a:t>智能交通系统研究</a:t>
            </a:r>
            <a:r>
              <a:rPr lang="en-US" altLang="zh-CN"/>
              <a:t>:</a:t>
            </a:r>
          </a:p>
          <a:p>
            <a:r>
              <a:rPr lang="zh-CN" altLang="en-US"/>
              <a:t>交通流预测</a:t>
            </a:r>
            <a:r>
              <a:rPr lang="en-US" altLang="zh-CN"/>
              <a:t>: </a:t>
            </a:r>
            <a:r>
              <a:rPr lang="zh-CN" altLang="en-US"/>
              <a:t>研究人员利用深度学习算法进行交通流预测，以提高交通信号控制的效率和安全性。</a:t>
            </a:r>
          </a:p>
          <a:p>
            <a:r>
              <a:rPr lang="zh-CN" altLang="en-US"/>
              <a:t>拥堵缓解</a:t>
            </a:r>
            <a:r>
              <a:rPr lang="en-US" altLang="zh-CN"/>
              <a:t>: </a:t>
            </a:r>
            <a:r>
              <a:rPr lang="zh-CN" altLang="en-US"/>
              <a:t>研究人员探索基于深度学习的拥堵缓解方法，例如动态交通诱导、智能交通信号控制等。</a:t>
            </a:r>
          </a:p>
          <a:p>
            <a:endParaRPr lang="en-US" altLang="zh-CN"/>
          </a:p>
          <a:p>
            <a:r>
              <a:rPr lang="en-US" altLang="zh-CN"/>
              <a:t>3. </a:t>
            </a:r>
            <a:r>
              <a:rPr lang="zh-CN" altLang="en-US"/>
              <a:t>标准化和法规</a:t>
            </a:r>
            <a:r>
              <a:rPr lang="en-US" altLang="zh-CN"/>
              <a:t>:</a:t>
            </a:r>
          </a:p>
          <a:p>
            <a:r>
              <a:rPr lang="en-US" altLang="zh-CN"/>
              <a:t>SAE</a:t>
            </a:r>
            <a:r>
              <a:rPr lang="zh-CN" altLang="en-US"/>
              <a:t>自动驾驶等级</a:t>
            </a:r>
            <a:r>
              <a:rPr lang="en-US" altLang="zh-CN"/>
              <a:t>: </a:t>
            </a:r>
            <a:r>
              <a:rPr lang="zh-CN" altLang="en-US"/>
              <a:t>美国汽车工程师协会（</a:t>
            </a:r>
            <a:r>
              <a:rPr lang="en-US" altLang="zh-CN"/>
              <a:t>SAE</a:t>
            </a:r>
            <a:r>
              <a:rPr lang="zh-CN" altLang="en-US"/>
              <a:t>）制定了自动驾驶等级标准，为自动驾驶技术的发展和应用提供了指导。</a:t>
            </a:r>
          </a:p>
          <a:p>
            <a:r>
              <a:rPr lang="zh-CN" altLang="en-US"/>
              <a:t>道路安全法规</a:t>
            </a:r>
            <a:r>
              <a:rPr lang="en-US" altLang="zh-CN"/>
              <a:t>: </a:t>
            </a:r>
            <a:r>
              <a:rPr lang="zh-CN" altLang="en-US"/>
              <a:t>各国政府制定了一系列道路安全法规，以确保自动驾驶汽车的安全性和可靠性。</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custDataLst>
              <p:tags r:id="rId2"/>
            </p:custDataLst>
          </p:nvPr>
        </p:nvSpPr>
        <p:spPr/>
        <p:txBody>
          <a:bodyPr/>
          <a:lstStyle/>
          <a:p>
            <a:r>
              <a:rPr lang="zh-CN" altLang="en-US"/>
              <a:t>03</a:t>
            </a:r>
          </a:p>
        </p:txBody>
      </p:sp>
      <p:sp>
        <p:nvSpPr>
          <p:cNvPr id="3" name="标题 2"/>
          <p:cNvSpPr>
            <a:spLocks noGrp="1"/>
          </p:cNvSpPr>
          <p:nvPr>
            <p:ph type="ctrTitle" idx="14"/>
            <p:custDataLst>
              <p:tags r:id="rId3"/>
            </p:custDataLst>
          </p:nvPr>
        </p:nvSpPr>
        <p:spPr/>
        <p:txBody>
          <a:bodyPr/>
          <a:lstStyle/>
          <a:p>
            <a:r>
              <a:rPr lang="zh-CN" altLang="en-US"/>
              <a:t>研究方法与思路</a:t>
            </a:r>
          </a:p>
        </p:txBody>
      </p:sp>
    </p:spTree>
    <p:custDataLst>
      <p:tags r:id="rId1"/>
    </p:custDataLst>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KSO_WM_PRESENTATION_SOURCE" val="WPPAIGeneratePPT"/>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1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1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3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TYPE" val="i"/>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a="http://schemas.openxmlformats.org/drawingml/2006/main" xmlns:r="http://schemas.openxmlformats.org/officeDocument/2006/relationships" xmlns:p="http://schemas.openxmlformats.org/presentationml/2006/main">
  <p:tag name="KSO_WM_BEAUTIFY_FLAG" val="#wm#"/>
  <p:tag name="KSO_WM_UNIT_INDEX" val="3"/>
  <p:tag name="KSO_WM_UNIT_TYPE" val="i"/>
</p:tagLst>
</file>

<file path=ppt/tags/tag141.xml><?xml version="1.0" encoding="utf-8"?>
<p:tagLst xmlns:a="http://schemas.openxmlformats.org/drawingml/2006/main" xmlns:r="http://schemas.openxmlformats.org/officeDocument/2006/relationships" xmlns:p="http://schemas.openxmlformats.org/presentationml/2006/main">
  <p:tag name="KSO_WM_BEAUTIFY_FLAG" val="#wm#"/>
  <p:tag name="KSO_WM_UNIT_INDEX" val="4"/>
  <p:tag name="KSO_WM_UNIT_TYPE" val="i"/>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wm#"/>
  <p:tag name="KSO_WM_UNIT_INDEX" val="5"/>
  <p:tag name="KSO_WM_UNIT_TYPE" val="i"/>
</p:tagLst>
</file>

<file path=ppt/tags/tag143.xml><?xml version="1.0" encoding="utf-8"?>
<p:tagLst xmlns:a="http://schemas.openxmlformats.org/drawingml/2006/main" xmlns:r="http://schemas.openxmlformats.org/officeDocument/2006/relationships" xmlns:p="http://schemas.openxmlformats.org/presentationml/2006/main">
  <p:tag name="KSO_WM_BEAUTIFY_FLAG" val="#wm#"/>
  <p:tag name="KSO_WM_UNIT_INDEX" val="6"/>
  <p:tag name="KSO_WM_UNIT_TYPE" val="i"/>
</p:tagLst>
</file>

<file path=ppt/tags/tag1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5.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b"/>
</p:tagLst>
</file>

<file path=ppt/tags/tag146.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147.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148.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TYPE" val="i"/>
</p:tagLst>
</file>

<file path=ppt/tags/tag14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0.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b"/>
</p:tagLst>
</file>

<file path=ppt/tags/tag151.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 name="KSO_WM_TEMPLATE_STYLE_ID" val="7cba8f96648ba84e"/>
</p:tagLst>
</file>

<file path=ppt/tags/tag1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57.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1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61.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TYPE" val="i"/>
</p:tagLst>
</file>

<file path=ppt/tags/tag162.xml><?xml version="1.0" encoding="utf-8"?>
<p:tagLst xmlns:a="http://schemas.openxmlformats.org/drawingml/2006/main" xmlns:r="http://schemas.openxmlformats.org/officeDocument/2006/relationships" xmlns:p="http://schemas.openxmlformats.org/presentationml/2006/main">
  <p:tag name="KSO_WM_BEAUTIFY_FLAG" val="#wm#"/>
  <p:tag name="KSO_WM_UNIT_INDEX" val="3"/>
  <p:tag name="KSO_WM_UNIT_TYPE" val="i"/>
</p:tagLst>
</file>

<file path=ppt/tags/tag163.xml><?xml version="1.0" encoding="utf-8"?>
<p:tagLst xmlns:a="http://schemas.openxmlformats.org/drawingml/2006/main" xmlns:r="http://schemas.openxmlformats.org/officeDocument/2006/relationships" xmlns:p="http://schemas.openxmlformats.org/presentationml/2006/main">
  <p:tag name="KSO_WM_BEAUTIFY_FLAG" val="#wm#"/>
  <p:tag name="KSO_WM_UNIT_INDEX" val="4"/>
  <p:tag name="KSO_WM_UNIT_TYPE" val="i"/>
</p:tagLst>
</file>

<file path=ppt/tags/tag164.xml><?xml version="1.0" encoding="utf-8"?>
<p:tagLst xmlns:a="http://schemas.openxmlformats.org/drawingml/2006/main" xmlns:r="http://schemas.openxmlformats.org/officeDocument/2006/relationships" xmlns:p="http://schemas.openxmlformats.org/presentationml/2006/main">
  <p:tag name="KSO_WM_BEAUTIFY_FLAG" val="#wm#"/>
  <p:tag name="KSO_WM_UNIT_INDEX" val="5"/>
  <p:tag name="KSO_WM_UNIT_TYPE" val="i"/>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wm#"/>
  <p:tag name="KSO_WM_UNIT_INDEX" val="6"/>
  <p:tag name="KSO_WM_UNIT_TYPE" val="i"/>
</p:tagLst>
</file>

<file path=ppt/tags/tag166.xml><?xml version="1.0" encoding="utf-8"?>
<p:tagLst xmlns:a="http://schemas.openxmlformats.org/drawingml/2006/main" xmlns:r="http://schemas.openxmlformats.org/officeDocument/2006/relationships" xmlns:p="http://schemas.openxmlformats.org/presentationml/2006/main">
  <p:tag name="KSO_WM_BEAUTIFY_FLAG" val="#wm#"/>
  <p:tag name="KSO_WM_UNIT_INDEX" val="7"/>
  <p:tag name="KSO_WM_UNIT_TYPE" val="i"/>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SUBTYPE" val="c"/>
  <p:tag name="KSO_WM_UNIT_TYPE" val="f"/>
</p:tagLst>
</file>

<file path=ppt/tags/tag168.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16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SUBTYPE" val="b"/>
  <p:tag name="KSO_WM_UNIT_TYPE" val="f"/>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5.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176.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TYPE" val="i"/>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wm#"/>
  <p:tag name="KSO_WM_UNIT_INDEX" val="3"/>
  <p:tag name="KSO_WM_UNIT_TYPE" val="i"/>
</p:tagLst>
</file>

<file path=ppt/tags/tag178.xml><?xml version="1.0" encoding="utf-8"?>
<p:tagLst xmlns:a="http://schemas.openxmlformats.org/drawingml/2006/main" xmlns:r="http://schemas.openxmlformats.org/officeDocument/2006/relationships" xmlns:p="http://schemas.openxmlformats.org/presentationml/2006/main">
  <p:tag name="KSO_WM_BEAUTIFY_FLAG" val="#wm#"/>
  <p:tag name="KSO_WM_UNIT_INDEX" val="4"/>
  <p:tag name="KSO_WM_UNIT_TYPE" val="i"/>
</p:tagLst>
</file>

<file path=ppt/tags/tag17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5"/>
  <p:tag name="KSO_WM_UNIT_TYPE" val="i"/>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0.xml><?xml version="1.0" encoding="utf-8"?>
<p:tagLst xmlns:a="http://schemas.openxmlformats.org/drawingml/2006/main" xmlns:r="http://schemas.openxmlformats.org/officeDocument/2006/relationships" xmlns:p="http://schemas.openxmlformats.org/presentationml/2006/main">
  <p:tag name="KSO_WM_BEAUTIFY_FLAG" val="#wm#"/>
  <p:tag name="KSO_WM_UNIT_INDEX" val="6"/>
  <p:tag name="KSO_WM_UNIT_TYPE" val="i"/>
</p:tagLst>
</file>

<file path=ppt/tags/tag181.xml><?xml version="1.0" encoding="utf-8"?>
<p:tagLst xmlns:a="http://schemas.openxmlformats.org/drawingml/2006/main" xmlns:r="http://schemas.openxmlformats.org/officeDocument/2006/relationships" xmlns:p="http://schemas.openxmlformats.org/presentationml/2006/main">
  <p:tag name="KSO_WM_BEAUTIFY_FLAG" val="#wm#"/>
  <p:tag name="KSO_WM_UNIT_INDEX" val="7"/>
  <p:tag name="KSO_WM_UNIT_TYPE" val="i"/>
</p:tagLst>
</file>

<file path=ppt/tags/tag1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5.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e"/>
</p:tagLst>
</file>

<file path=ppt/tags/tag186.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1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2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2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2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2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223.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2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26.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TYPE" val="i"/>
</p:tagLst>
</file>

<file path=ppt/tags/tag227.xml><?xml version="1.0" encoding="utf-8"?>
<p:tagLst xmlns:a="http://schemas.openxmlformats.org/drawingml/2006/main" xmlns:r="http://schemas.openxmlformats.org/officeDocument/2006/relationships" xmlns:p="http://schemas.openxmlformats.org/presentationml/2006/main">
  <p:tag name="KSO_WM_BEAUTIFY_FLAG" val="#wm#"/>
  <p:tag name="KSO_WM_UNIT_INDEX" val="3"/>
  <p:tag name="KSO_WM_UNIT_TYPE" val="i"/>
</p:tagLst>
</file>

<file path=ppt/tags/tag228.xml><?xml version="1.0" encoding="utf-8"?>
<p:tagLst xmlns:a="http://schemas.openxmlformats.org/drawingml/2006/main" xmlns:r="http://schemas.openxmlformats.org/officeDocument/2006/relationships" xmlns:p="http://schemas.openxmlformats.org/presentationml/2006/main">
  <p:tag name="KSO_WM_BEAUTIFY_FLAG" val="#wm#"/>
  <p:tag name="KSO_WM_UNIT_INDEX" val="4"/>
  <p:tag name="KSO_WM_UNIT_TYPE" val="i"/>
</p:tagLst>
</file>

<file path=ppt/tags/tag22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5"/>
  <p:tag name="KSO_WM_UNIT_TYPE" val="i"/>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0.xml><?xml version="1.0" encoding="utf-8"?>
<p:tagLst xmlns:a="http://schemas.openxmlformats.org/drawingml/2006/main" xmlns:r="http://schemas.openxmlformats.org/officeDocument/2006/relationships" xmlns:p="http://schemas.openxmlformats.org/presentationml/2006/main">
  <p:tag name="KSO_WM_BEAUTIFY_FLAG" val="#wm#"/>
  <p:tag name="KSO_WM_UNIT_INDEX" val="6"/>
  <p:tag name="KSO_WM_UNIT_TYPE" val="i"/>
</p:tagLst>
</file>

<file path=ppt/tags/tag2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232.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b"/>
</p:tagLst>
</file>

<file path=ppt/tags/tag233.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234.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235.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TYPE" val="i"/>
</p:tagLst>
</file>

<file path=ppt/tags/tag236.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237.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b"/>
</p:tagLst>
</file>

<file path=ppt/tags/tag238.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1"/>
  <p:tag name="KSO_WM_SLIDE_TYPE" val="title"/>
</p:tagLst>
</file>

<file path=ppt/tags/tag23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SUBTYPE" val="c"/>
  <p:tag name="KSO_WM_UNIT_TYPE" val="f"/>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0.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241.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SUBTYPE" val="b"/>
  <p:tag name="KSO_WM_UNIT_TYPE" val="f"/>
</p:tagLst>
</file>

<file path=ppt/tags/tag242.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1"/>
  <p:tag name="KSO_WM_SLIDE_TYPE" val="contents"/>
</p:tagLst>
</file>

<file path=ppt/tags/tag243.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244.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b"/>
</p:tagLst>
</file>

<file path=ppt/tags/tag245.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SUBTYPE" val="d"/>
  <p:tag name="KSO_WM_UNIT_TYPE" val="l_h_i"/>
  <p:tag name="KSO_WM_UNIT_PRESET_TEXT" val="01"/>
</p:tagLst>
</file>

<file path=ppt/tags/tag246.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2"/>
  <p:tag name="KSO_WM_UNIT_TYPE" val="l_h_i"/>
</p:tagLst>
</file>

<file path=ppt/tags/tag247.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PRESET_TEXT" val="单击此处添加标题内容"/>
  <p:tag name="KSO_WM_UNIT_TEXT_TYPE" val="1"/>
  <p:tag name="KSO_WM_UNIT_TYPE" val="l_h_a"/>
</p:tagLst>
</file>

<file path=ppt/tags/tag248.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2_1"/>
  <p:tag name="KSO_WM_UNIT_SUBTYPE" val="d"/>
  <p:tag name="KSO_WM_UNIT_TYPE" val="l_h_i"/>
  <p:tag name="KSO_WM_UNIT_PRESET_TEXT" val="02"/>
</p:tagLst>
</file>

<file path=ppt/tags/tag249.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2_2"/>
  <p:tag name="KSO_WM_UNIT_TYPE" val="l_h_i"/>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0.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2_1"/>
  <p:tag name="KSO_WM_UNIT_PRESET_TEXT" val="单击此处添加标题内容"/>
  <p:tag name="KSO_WM_UNIT_TEXT_TYPE" val="1"/>
  <p:tag name="KSO_WM_UNIT_TYPE" val="l_h_a"/>
</p:tagLst>
</file>

<file path=ppt/tags/tag251.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3_1"/>
  <p:tag name="KSO_WM_UNIT_SUBTYPE" val="d"/>
  <p:tag name="KSO_WM_UNIT_TYPE" val="l_h_i"/>
  <p:tag name="KSO_WM_UNIT_PRESET_TEXT" val="03"/>
</p:tagLst>
</file>

<file path=ppt/tags/tag252.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3_2"/>
  <p:tag name="KSO_WM_UNIT_TYPE" val="l_h_i"/>
</p:tagLst>
</file>

<file path=ppt/tags/tag253.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3_1"/>
  <p:tag name="KSO_WM_UNIT_PRESET_TEXT" val="单击此处添加标题内容"/>
  <p:tag name="KSO_WM_UNIT_TEXT_TYPE" val="1"/>
  <p:tag name="KSO_WM_UNIT_TYPE" val="l_h_a"/>
</p:tagLst>
</file>

<file path=ppt/tags/tag254.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4_1"/>
  <p:tag name="KSO_WM_UNIT_SUBTYPE" val="d"/>
  <p:tag name="KSO_WM_UNIT_TYPE" val="l_h_i"/>
  <p:tag name="KSO_WM_UNIT_PRESET_TEXT" val="04"/>
</p:tagLst>
</file>

<file path=ppt/tags/tag255.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4_2"/>
  <p:tag name="KSO_WM_UNIT_TYPE" val="l_h_i"/>
</p:tagLst>
</file>

<file path=ppt/tags/tag256.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4_1"/>
  <p:tag name="KSO_WM_UNIT_PRESET_TEXT" val="单击此处添加标题内容"/>
  <p:tag name="KSO_WM_UNIT_TEXT_TYPE" val="1"/>
  <p:tag name="KSO_WM_UNIT_TYPE" val="l_h_a"/>
</p:tagLst>
</file>

<file path=ppt/tags/tag257.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1"/>
  <p:tag name="KSO_WM_SLIDE_TYPE" val="sectionTitle"/>
</p:tagLst>
</file>

<file path=ppt/tags/tag258.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e"/>
</p:tagLst>
</file>

<file path=ppt/tags/tag25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0.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58"/>
  <p:tag name="KSO_WM_SLIDE_TYPE" val="text"/>
</p:tagLst>
</file>

<file path=ppt/tags/tag261.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262.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PRESET_TEXT" val="单击此处添加标题内容"/>
  <p:tag name="KSO_WM_UNIT_TEXT_TYPE" val="1"/>
  <p:tag name="KSO_WM_UNIT_TYPE" val="a"/>
</p:tagLst>
</file>

<file path=ppt/tags/tag263.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TYPE" val="i"/>
</p:tagLst>
</file>

<file path=ppt/tags/tag264.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1"/>
  <p:tag name="KSO_WM_SLIDE_TYPE" val="sectionTitle"/>
</p:tagLst>
</file>

<file path=ppt/tags/tag265.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e"/>
</p:tagLst>
</file>

<file path=ppt/tags/tag266.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267.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60"/>
  <p:tag name="KSO_WM_SLIDE_TYPE" val="text"/>
</p:tagLst>
</file>

<file path=ppt/tags/tag268.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d"/>
  <p:tag name="MH_PIC_SOURCE_TYPE" val="generate_slide_ai*http://zh-ai-group.ks3-cn-beijing.ksyun.com/image_generate/image_process/production/202412/75e363cd-4331-4038-9493-230b11a45cd4.jpg?Expires=1766672105&amp;AWSAccessKeyId=AKLT9NSy7kh8TIS1UzNqLRY2&amp;Signature=V4%2BiVRCM1V5NJfp7Wwyj5JqTCxo%3D**1735136099377_37.1_88dc36216c5c-slide-5"/>
</p:tagLst>
</file>

<file path=ppt/tags/tag26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PRESET_TEXT" val="单击添加标题"/>
  <p:tag name="KSO_WM_UNIT_TEXT_TYPE" val="1"/>
  <p:tag name="KSO_WM_UNIT_TYPE" val="a"/>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0.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271.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TYPE" val="l_h_i"/>
</p:tagLst>
</file>

<file path=ppt/tags/tag272.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PRESET_TEXT" val="添加项标题"/>
  <p:tag name="KSO_WM_UNIT_TEXT_TYPE" val="1"/>
  <p:tag name="KSO_WM_UNIT_TYPE" val="l_h_a"/>
</p:tagLst>
</file>

<file path=ppt/tags/tag273.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PRESET_TEXT" val="单击此处输入项正文，文字是您思想的提炼，请尽量言简意赅的阐述观点。"/>
  <p:tag name="KSO_WM_UNIT_TEXT_TYPE" val="1"/>
  <p:tag name="KSO_WM_UNIT_TYPE" val="l_h_f"/>
</p:tagLst>
</file>

<file path=ppt/tags/tag274.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60"/>
  <p:tag name="KSO_WM_SLIDE_TYPE" val="text"/>
</p:tagLst>
</file>

<file path=ppt/tags/tag275.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d"/>
  <p:tag name="MH_PIC_SOURCE_TYPE" val="generate_slide_ai*http://zh-ai-group.ks3-cn-beijing.ksyun.com/image_generate/image_process/production/202412/75e363cd-4331-4038-9493-230b11a45cd4.jpg?Expires=1766672105&amp;AWSAccessKeyId=AKLT9NSy7kh8TIS1UzNqLRY2&amp;Signature=V4%2BiVRCM1V5NJfp7Wwyj5JqTCxo%3D**1735136099377_37.1_88dc36216c5c-slide-5"/>
</p:tagLst>
</file>

<file path=ppt/tags/tag276.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PRESET_TEXT" val="单击添加标题"/>
  <p:tag name="KSO_WM_UNIT_TEXT_TYPE" val="1"/>
  <p:tag name="KSO_WM_UNIT_TYPE" val="a"/>
</p:tagLst>
</file>

<file path=ppt/tags/tag277.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278.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TYPE" val="l_h_i"/>
</p:tagLst>
</file>

<file path=ppt/tags/tag279.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PRESET_TEXT" val="添加项标题"/>
  <p:tag name="KSO_WM_UNIT_TEXT_TYPE" val="1"/>
  <p:tag name="KSO_WM_UNIT_TYPE" val="l_h_a"/>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0.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PRESET_TEXT" val="单击此处输入项正文，文字是您思想的提炼，请尽量言简意赅的阐述观点。"/>
  <p:tag name="KSO_WM_UNIT_TEXT_TYPE" val="1"/>
  <p:tag name="KSO_WM_UNIT_TYPE" val="l_h_f"/>
</p:tagLst>
</file>

<file path=ppt/tags/tag281.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26"/>
  <p:tag name="KSO_WM_SLIDE_TYPE" val="text"/>
</p:tagLst>
</file>

<file path=ppt/tags/tag282.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3_1"/>
  <p:tag name="KSO_WM_UNIT_TYPE" val="l_h_d"/>
  <p:tag name="MH_PIC_SOURCE_TYPE" val="generate_slide_ai*VCG41N1077535182**1735136099377_37.1_88dc36216c5c-slide-6"/>
</p:tagLst>
</file>

<file path=ppt/tags/tag283.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284.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PRESET_TEXT" val="单击此处添加标题内容"/>
  <p:tag name="KSO_WM_UNIT_TEXT_TYPE" val="1"/>
  <p:tag name="KSO_WM_UNIT_TYPE" val="a"/>
</p:tagLst>
</file>

<file path=ppt/tags/tag285.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TYPE" val="i"/>
</p:tagLst>
</file>

<file path=ppt/tags/tag286.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1"/>
  <p:tag name="KSO_WM_SLIDE_TYPE" val="sectionTitle"/>
</p:tagLst>
</file>

<file path=ppt/tags/tag287.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e"/>
</p:tagLst>
</file>

<file path=ppt/tags/tag288.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289.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30"/>
  <p:tag name="KSO_WM_SLIDE_TYPE" val="text"/>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0.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d"/>
  <p:tag name="MH_PIC_SOURCE_TYPE" val="generate_slide_ai*http://zh-ai-group.ks3-cn-beijing.ksyun.com/image_generate/image_process/production/202412/8d96b841-e856-468e-8826-7680183051a9.jpg?Expires=1766672108&amp;AWSAccessKeyId=AKLT9NSy7kh8TIS1UzNqLRY2&amp;Signature=BQBTn9NOjuwY2A%2FJFPU0mN3jlCA%3D**1735136099377_37.1_88dc36216c5c-slide-8"/>
</p:tagLst>
</file>

<file path=ppt/tags/tag291.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PRESET_TEXT" val="单击此处添加标题内容"/>
  <p:tag name="KSO_WM_UNIT_TEXT_TYPE" val="1"/>
  <p:tag name="KSO_WM_UNIT_TYPE" val="a"/>
</p:tagLst>
</file>

<file path=ppt/tags/tag292.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6"/>
  <p:tag name="KSO_WM_SLIDE_TYPE" val="text"/>
</p:tagLst>
</file>

<file path=ppt/tags/tag293.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PRESET_TEXT" val="单击此处添加标题内容"/>
  <p:tag name="KSO_WM_UNIT_TEXT_TYPE" val="1"/>
  <p:tag name="KSO_WM_UNIT_TYPE" val="a"/>
</p:tagLst>
</file>

<file path=ppt/tags/tag294.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d"/>
  <p:tag name="MH_PIC_SOURCE_TYPE" val="generate_slide_ai*VCG41N1281214759**1735136099377_37.1_88dc36216c5c-slide-9"/>
</p:tagLst>
</file>

<file path=ppt/tags/tag295.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296.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38"/>
  <p:tag name="KSO_WM_SLIDE_TYPE" val="text"/>
</p:tagLst>
</file>

<file path=ppt/tags/tag297.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PRESET_TEXT" val="单击此处添加标题内容"/>
  <p:tag name="KSO_WM_UNIT_TEXT_TYPE" val="1"/>
  <p:tag name="KSO_WM_UNIT_TYPE" val="a"/>
</p:tagLst>
</file>

<file path=ppt/tags/tag298.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29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TYPE" val="i"/>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00.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TYPE" val="l_h_d"/>
  <p:tag name="MH_PIC_SOURCE_TYPE" val="generate_slide_ai*VCG41N1336023231**1735136099377_37.1_88dc36216c5c-slide-11"/>
</p:tagLst>
</file>

<file path=ppt/tags/tag301.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TYPE" val="l_h_i"/>
</p:tagLst>
</file>

<file path=ppt/tags/tag302.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2_1"/>
  <p:tag name="KSO_WM_UNIT_TYPE" val="l_h_d"/>
  <p:tag name="MH_PIC_SOURCE_TYPE" val="generate_slide_ai*VCG41N897207332**1735136099377_37.1_88dc36216c5c-slide-11"/>
</p:tagLst>
</file>

<file path=ppt/tags/tag303.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2_1"/>
  <p:tag name="KSO_WM_UNIT_TYPE" val="l_h_i"/>
</p:tagLst>
</file>

<file path=ppt/tags/tag304.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PRESET_TEXT" val="单击添加项标题"/>
  <p:tag name="KSO_WM_UNIT_TEXT_TYPE" val="1"/>
  <p:tag name="KSO_WM_UNIT_TYPE" val="l_h_a"/>
</p:tagLst>
</file>

<file path=ppt/tags/tag305.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1_1"/>
  <p:tag name="KSO_WM_UNIT_PRESET_TEXT" val="单击此处输入正文单击此处输入正文"/>
  <p:tag name="KSO_WM_UNIT_TEXT_TYPE" val="1"/>
  <p:tag name="KSO_WM_UNIT_TYPE" val="l_h_f"/>
</p:tagLst>
</file>

<file path=ppt/tags/tag306.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3_1"/>
  <p:tag name="KSO_WM_UNIT_TYPE" val="l_h_d"/>
  <p:tag name="MH_PIC_SOURCE_TYPE" val="generate_slide_ai*VCG41N940972538**1735136099377_37.1_88dc36216c5c-slide-11"/>
</p:tagLst>
</file>

<file path=ppt/tags/tag307.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3_1"/>
  <p:tag name="KSO_WM_UNIT_TYPE" val="l_h_i"/>
</p:tagLst>
</file>

<file path=ppt/tags/tag308.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2_1"/>
  <p:tag name="KSO_WM_UNIT_PRESET_TEXT" val="单击添加项标题"/>
  <p:tag name="KSO_WM_UNIT_TEXT_TYPE" val="1"/>
  <p:tag name="KSO_WM_UNIT_TYPE" val="l_h_a"/>
</p:tagLst>
</file>

<file path=ppt/tags/tag309.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2_1"/>
  <p:tag name="KSO_WM_UNIT_PRESET_TEXT" val="单击此处输入正文单击此处输入正文"/>
  <p:tag name="KSO_WM_UNIT_TEXT_TYPE" val="1"/>
  <p:tag name="KSO_WM_UNIT_TYPE" val="l_h_f"/>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0.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3_1"/>
  <p:tag name="KSO_WM_UNIT_PRESET_TEXT" val="单击添加项标题"/>
  <p:tag name="KSO_WM_UNIT_TEXT_TYPE" val="1"/>
  <p:tag name="KSO_WM_UNIT_TYPE" val="l_h_a"/>
</p:tagLst>
</file>

<file path=ppt/tags/tag311.xml><?xml version="1.0" encoding="utf-8"?>
<p:tagLst xmlns:a="http://schemas.openxmlformats.org/drawingml/2006/main" xmlns:r="http://schemas.openxmlformats.org/officeDocument/2006/relationships" xmlns:p="http://schemas.openxmlformats.org/presentationml/2006/main">
  <p:tag name="KSO_WM_BEAUTIFY_FLAG" val="#fgm#"/>
  <p:tag name="KSO_WM_DIAGRAM_GROUP_CODE" val="1"/>
  <p:tag name="KSO_WM_UNIT_INDEX" val="1_3_1"/>
  <p:tag name="KSO_WM_UNIT_PRESET_TEXT" val="单击此处输入正文单击此处输入正文"/>
  <p:tag name="KSO_WM_UNIT_TEXT_TYPE" val="1"/>
  <p:tag name="KSO_WM_UNIT_TYPE" val="l_h_f"/>
</p:tagLst>
</file>

<file path=ppt/tags/tag312.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1"/>
  <p:tag name="KSO_WM_SLIDE_TYPE" val="endPage"/>
</p:tagLst>
</file>

<file path=ppt/tags/tag313.xml><?xml version="1.0" encoding="utf-8"?>
<p:tagLst xmlns:a="http://schemas.openxmlformats.org/drawingml/2006/main" xmlns:r="http://schemas.openxmlformats.org/officeDocument/2006/relationships" xmlns:p="http://schemas.openxmlformats.org/presentationml/2006/main">
  <p:tag name="KSO_WM_FIGMA_LIMIT" val=""/>
  <p:tag name="KSO_WM_FIGMA_SLIDE_GROUP" val="1"/>
  <p:tag name="KSO_WM_SLIDE_TYPE" val="endPage"/>
</p:tagLst>
</file>

<file path=ppt/tags/tag314.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b"/>
</p:tagLst>
</file>

<file path=ppt/tags/tag315.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4.xml><?xml version="1.0" encoding="utf-8"?>
<p:tagLst xmlns:a="http://schemas.openxmlformats.org/drawingml/2006/main" xmlns:r="http://schemas.openxmlformats.org/officeDocument/2006/relationships"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 name="KSO_WM_TEMPLATE_STYLE_ID" val="7cba8f96648ba84e"/>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TYPE" val="i"/>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wm#"/>
  <p:tag name="KSO_WM_UNIT_INDEX" val="3"/>
  <p:tag name="KSO_WM_UNIT_TYPE" val="i"/>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wm#"/>
  <p:tag name="KSO_WM_UNIT_INDEX" val="4"/>
  <p:tag name="KSO_WM_UNIT_TYPE" val="i"/>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wm#"/>
  <p:tag name="KSO_WM_UNIT_INDEX" val="5"/>
  <p:tag name="KSO_WM_UNIT_TYPE" val="i"/>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wm#"/>
  <p:tag name="KSO_WM_UNIT_INDEX" val="6"/>
  <p:tag name="KSO_WM_UNIT_TYPE" val="i"/>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7"/>
  <p:tag name="KSO_WM_UNIT_TYPE" val="i"/>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SUBTYPE" val="c"/>
  <p:tag name="KSO_WM_UNIT_TYPE" val="f"/>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SUBTYPE" val="b"/>
  <p:tag name="KSO_WM_UNIT_TYPE" val="f"/>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i"/>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2"/>
  <p:tag name="KSO_WM_UNIT_TYPE" val="i"/>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wm#"/>
  <p:tag name="KSO_WM_UNIT_INDEX" val="3"/>
  <p:tag name="KSO_WM_UNIT_TYPE" val="i"/>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wm#"/>
  <p:tag name="KSO_WM_UNIT_INDEX" val="4"/>
  <p:tag name="KSO_WM_UNIT_TYPE" val="i"/>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wm#"/>
  <p:tag name="KSO_WM_UNIT_INDEX" val="5"/>
  <p:tag name="KSO_WM_UNIT_TYPE" val="i"/>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wm#"/>
  <p:tag name="KSO_WM_UNIT_INDEX" val="6"/>
  <p:tag name="KSO_WM_UNIT_TYPE" val="i"/>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wm#"/>
  <p:tag name="KSO_WM_UNIT_INDEX" val="7"/>
  <p:tag name="KSO_WM_UNIT_TYPE" val="i"/>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e"/>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wm#"/>
  <p:tag name="KSO_WM_UNIT_INDEX" val="1"/>
  <p:tag name="KSO_WM_UNIT_TYPE" val="a"/>
</p:tagLst>
</file>

<file path=ppt/theme/theme1.xml><?xml version="1.0" encoding="utf-8"?>
<a:theme xmlns:a="http://schemas.openxmlformats.org/drawingml/2006/main" name="WPS">
  <a:themeElements>
    <a:clrScheme name="WPS">
      <a:dk1>
        <a:sysClr val="windowText" lastClr="000000"/>
      </a:dk1>
      <a:lt1>
        <a:sysClr val="window" lastClr="FFFFFF"/>
      </a:lt1>
      <a:dk2>
        <a:srgbClr val="44546A"/>
      </a:dk2>
      <a:lt2>
        <a:srgbClr val="E7E6E6"/>
      </a:lt2>
      <a:accent1>
        <a:srgbClr val="4874CB"/>
      </a:accent1>
      <a:accent2>
        <a:srgbClr val="EE822F"/>
      </a:accent2>
      <a:accent3>
        <a:srgbClr val="F2BA02"/>
      </a:accent3>
      <a:accent4>
        <a:srgbClr val="75BD42"/>
      </a:accent4>
      <a:accent5>
        <a:srgbClr val="30C0B4"/>
      </a:accent5>
      <a:accent6>
        <a:srgbClr val="E54C5E"/>
      </a:accent6>
      <a:hlink>
        <a:srgbClr val="0026E5"/>
      </a:hlink>
      <a:folHlink>
        <a:srgbClr val="7E1FAD"/>
      </a:folHlink>
    </a:clrScheme>
    <a:fontScheme name="WPS">
      <a:majorFont>
        <a:latin typeface="Arial"/>
        <a:ea typeface="微软雅黑"/>
        <a:cs typeface=""/>
      </a:majorFont>
      <a:minorFont>
        <a:latin typeface="Arial"/>
        <a:ea typeface="微软雅黑"/>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蓝色毕业答辩简约风主题">
  <a:themeElements>
    <a:clrScheme name="">
      <a:dk1>
        <a:srgbClr val="000000"/>
      </a:dk1>
      <a:lt1>
        <a:srgbClr val="FFFFFF"/>
      </a:lt1>
      <a:dk2>
        <a:srgbClr val="333638"/>
      </a:dk2>
      <a:lt2>
        <a:srgbClr val="F2F3F5"/>
      </a:lt2>
      <a:accent1>
        <a:srgbClr val="0745AA"/>
      </a:accent1>
      <a:accent2>
        <a:srgbClr val="799AD1"/>
      </a:accent2>
      <a:accent3>
        <a:srgbClr val="00368E"/>
      </a:accent3>
      <a:accent4>
        <a:srgbClr val="478DFF"/>
      </a:accent4>
      <a:accent5>
        <a:srgbClr val="F3F8FF"/>
      </a:accent5>
      <a:accent6>
        <a:srgbClr val="718DE3"/>
      </a:accent6>
      <a:hlink>
        <a:srgbClr val="DDEBFF"/>
      </a:hlink>
      <a:folHlink>
        <a:srgbClr val="75ADFB"/>
      </a:folHlink>
    </a:clrScheme>
    <a:fontScheme name="">
      <a:majorFont>
        <a:latin typeface="Microsoft YaHei UI"/>
        <a:ea typeface="Microsoft YaHei UI"/>
        <a:cs typeface=""/>
      </a:majorFont>
      <a:minorFont>
        <a:latin typeface="Microsoft YaHei UI"/>
        <a:ea typeface="Microsoft YaHei UI"/>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蓝色毕业答辩简约风主题">
  <a:themeElements>
    <a:clrScheme name="">
      <a:dk1>
        <a:srgbClr val="000000"/>
      </a:dk1>
      <a:lt1>
        <a:srgbClr val="FFFFFF"/>
      </a:lt1>
      <a:dk2>
        <a:srgbClr val="333638"/>
      </a:dk2>
      <a:lt2>
        <a:srgbClr val="F2F3F5"/>
      </a:lt2>
      <a:accent1>
        <a:srgbClr val="0745AA"/>
      </a:accent1>
      <a:accent2>
        <a:srgbClr val="799AD1"/>
      </a:accent2>
      <a:accent3>
        <a:srgbClr val="00368E"/>
      </a:accent3>
      <a:accent4>
        <a:srgbClr val="478DFF"/>
      </a:accent4>
      <a:accent5>
        <a:srgbClr val="F3F8FF"/>
      </a:accent5>
      <a:accent6>
        <a:srgbClr val="718DE3"/>
      </a:accent6>
      <a:hlink>
        <a:srgbClr val="DDEBFF"/>
      </a:hlink>
      <a:folHlink>
        <a:srgbClr val="75ADFB"/>
      </a:folHlink>
    </a:clrScheme>
    <a:fontScheme name="">
      <a:majorFont>
        <a:latin typeface="Microsoft YaHei UI"/>
        <a:ea typeface="Microsoft YaHei UI"/>
        <a:cs typeface=""/>
      </a:majorFont>
      <a:minorFont>
        <a:latin typeface="Microsoft YaHei UI"/>
        <a:ea typeface="Microsoft YaHei UI"/>
        <a:cs typeface=""/>
      </a:minorFont>
    </a:fontScheme>
    <a:fmtScheme name="WPS">
      <a:fillStyleLst>
        <a:solidFill>
          <a:schemeClr val="phClr"/>
        </a:solidFill>
        <a:gradFill>
          <a:gsLst>
            <a:gs pos="0">
              <a:schemeClr val="phClr">
                <a:lumOff val="17500"/>
              </a:schemeClr>
            </a:gs>
            <a:gs pos="100000">
              <a:schemeClr val="phClr"/>
            </a:gs>
          </a:gsLst>
          <a:lin ang="2700000" scaled="0"/>
        </a:gradFill>
        <a:gradFill>
          <a:gsLst>
            <a:gs pos="0">
              <a:schemeClr val="phClr">
                <a:hueOff val="-2520000"/>
              </a:schemeClr>
            </a:gs>
            <a:gs pos="100000">
              <a:schemeClr val="phClr"/>
            </a:gs>
          </a:gsLst>
          <a:lin ang="2700000" scaled="0"/>
        </a:gradFill>
      </a:fillStyleLst>
      <a:lnStyleLst>
        <a:ln w="12700" cap="flat" cmpd="sng" algn="ctr">
          <a:solidFill>
            <a:schemeClr val="phClr"/>
          </a:solidFill>
          <a:prstDash val="solid"/>
          <a:miter lim="800000"/>
        </a:ln>
        <a:ln w="12700" cap="flat" cmpd="sng" algn="ctr">
          <a:solidFill>
            <a:schemeClr val="phClr"/>
          </a:solidFill>
          <a:prstDash val="solid"/>
          <a:miter lim="800000"/>
        </a:ln>
        <a:ln w="12700" cap="flat" cmpd="sng" algn="ctr">
          <a:gradFill>
            <a:gsLst>
              <a:gs pos="0">
                <a:schemeClr val="phClr">
                  <a:hueOff val="-4200000"/>
                </a:schemeClr>
              </a:gs>
              <a:gs pos="100000">
                <a:schemeClr val="phClr"/>
              </a:gs>
            </a:gsLst>
            <a:lin ang="2700000" scaled="1"/>
          </a:gradFill>
          <a:prstDash val="solid"/>
          <a:miter lim="800000"/>
        </a:ln>
      </a:lnStyleLst>
      <a:effectStyleLst>
        <a:effectStyle>
          <a:effectLst>
            <a:outerShdw blurRad="101600" dist="50800" dir="5400000" algn="ctr" rotWithShape="0">
              <a:schemeClr val="phClr">
                <a:alpha val="60000"/>
              </a:schemeClr>
            </a:outerShdw>
          </a:effectLst>
        </a:effectStyle>
        <a:effectStyle>
          <a:effectLst>
            <a:reflection stA="50000" endA="300" endPos="40000" dist="25400" dir="5400000" sy="-100000" algn="bl" rotWithShape="0"/>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1813</Words>
  <Application>Microsoft Office PowerPoint</Application>
  <PresentationFormat>宽屏</PresentationFormat>
  <Paragraphs>123</Paragraphs>
  <Slides>14</Slides>
  <Notes>0</Notes>
  <HiddenSlides>0</HiddenSlides>
  <MMClips>0</MMClips>
  <ScaleCrop>false</ScaleCrop>
  <HeadingPairs>
    <vt:vector size="6" baseType="variant">
      <vt:variant>
        <vt:lpstr>已用的字体</vt:lpstr>
      </vt:variant>
      <vt:variant>
        <vt:i4>5</vt:i4>
      </vt:variant>
      <vt:variant>
        <vt:lpstr>主题</vt:lpstr>
      </vt:variant>
      <vt:variant>
        <vt:i4>3</vt:i4>
      </vt:variant>
      <vt:variant>
        <vt:lpstr>幻灯片标题</vt:lpstr>
      </vt:variant>
      <vt:variant>
        <vt:i4>14</vt:i4>
      </vt:variant>
    </vt:vector>
  </HeadingPairs>
  <TitlesOfParts>
    <vt:vector size="22" baseType="lpstr">
      <vt:lpstr>Microsoft YaHei UI</vt:lpstr>
      <vt:lpstr>仿宋</vt:lpstr>
      <vt:lpstr>微软雅黑</vt:lpstr>
      <vt:lpstr>Arial</vt:lpstr>
      <vt:lpstr>Wingdings</vt:lpstr>
      <vt:lpstr>WPS</vt:lpstr>
      <vt:lpstr>蓝色毕业答辩简约风主题</vt:lpstr>
      <vt:lpstr>1_蓝色毕业答辩简约风主题</vt:lpstr>
      <vt:lpstr>开题报告</vt:lpstr>
      <vt:lpstr>目录</vt:lpstr>
      <vt:lpstr>选题概述</vt:lpstr>
      <vt:lpstr>PowerPoint 演示文稿</vt:lpstr>
      <vt:lpstr>研究现状分析</vt:lpstr>
      <vt:lpstr>PowerPoint 演示文稿</vt:lpstr>
      <vt:lpstr>PowerPoint 演示文稿</vt:lpstr>
      <vt:lpstr>PowerPoint 演示文稿</vt:lpstr>
      <vt:lpstr>研究方法与思路</vt:lpstr>
      <vt:lpstr>PowerPoint 演示文稿</vt:lpstr>
      <vt:lpstr>PowerPoint 演示文稿</vt:lpstr>
      <vt:lpstr>PowerPoint 演示文稿</vt:lpstr>
      <vt:lpstr>PowerPoint 演示文稿</vt:lpstr>
      <vt:lpstr>谢谢</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石亮</cp:lastModifiedBy>
  <cp:revision>158</cp:revision>
  <dcterms:created xsi:type="dcterms:W3CDTF">2019-06-19T02:08:00Z</dcterms:created>
  <dcterms:modified xsi:type="dcterms:W3CDTF">2024-12-25T14:59:42Z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2052-12.1.0.19302</vt:lpwstr>
  </property>
  <property fmtid="{D5CDD505-2E9C-101B-9397-08002B2CF9AE}" pid="3" name="ICV">
    <vt:lpwstr>41135874322F4F059FD66F06D82A3681_11</vt:lpwstr>
  </property>
</Properties>
</file>